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1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3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5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18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5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4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2DF2-3D32-40D9-B1B9-DA62833041D7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D22E-BC3B-46F6-A7B0-07B3DBC65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Bydgoszcz in the Eyes of Sebastian </a:t>
            </a:r>
            <a:r>
              <a:rPr lang="en-GB" dirty="0" err="1" smtClean="0"/>
              <a:t>Serlio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2238"/>
            <a:ext cx="2603500" cy="385762"/>
          </a:xfrm>
        </p:spPr>
        <p:txBody>
          <a:bodyPr>
            <a:normAutofit fontScale="85000" lnSpcReduction="10000"/>
          </a:bodyPr>
          <a:lstStyle/>
          <a:p>
            <a:r>
              <a:rPr lang="fr-FR" sz="1800" dirty="0" smtClean="0"/>
              <a:t>Made by Pierre </a:t>
            </a:r>
            <a:r>
              <a:rPr lang="fr-FR" sz="1800" dirty="0" err="1" smtClean="0"/>
              <a:t>Langrand</a:t>
            </a:r>
            <a:r>
              <a:rPr lang="fr-FR" sz="1800" dirty="0" smtClean="0"/>
              <a:t> G8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156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Comic</a:t>
            </a:r>
            <a:r>
              <a:rPr lang="fr-FR" u="sng" dirty="0" smtClean="0"/>
              <a:t> </a:t>
            </a:r>
            <a:r>
              <a:rPr lang="fr-FR" u="sng" dirty="0" err="1" smtClean="0"/>
              <a:t>Scene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8" y="1876425"/>
            <a:ext cx="4677833" cy="3508375"/>
          </a:xfrm>
        </p:spPr>
      </p:pic>
      <p:sp>
        <p:nvSpPr>
          <p:cNvPr id="6" name="TextBox 5"/>
          <p:cNvSpPr txBox="1"/>
          <p:nvPr/>
        </p:nvSpPr>
        <p:spPr>
          <a:xfrm>
            <a:off x="540808" y="5570537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Garison’s</a:t>
            </a:r>
            <a:r>
              <a:rPr lang="fr-FR" dirty="0" smtClean="0"/>
              <a:t> </a:t>
            </a:r>
            <a:r>
              <a:rPr lang="fr-FR" dirty="0" err="1" smtClean="0"/>
              <a:t>church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Taken</a:t>
            </a:r>
            <a:r>
              <a:rPr lang="fr-FR" dirty="0" smtClean="0"/>
              <a:t> on the 28/09/2014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00700" y="2168743"/>
            <a:ext cx="415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chose </a:t>
            </a:r>
            <a:r>
              <a:rPr lang="fr-FR" dirty="0" err="1" smtClean="0"/>
              <a:t>this</a:t>
            </a:r>
            <a:r>
              <a:rPr lang="fr-FR" dirty="0" smtClean="0"/>
              <a:t> building </a:t>
            </a:r>
            <a:r>
              <a:rPr lang="fr-FR" dirty="0" err="1" smtClean="0"/>
              <a:t>because</a:t>
            </a:r>
            <a:r>
              <a:rPr lang="fr-FR" dirty="0" smtClean="0"/>
              <a:t> in the </a:t>
            </a:r>
            <a:r>
              <a:rPr lang="fr-FR" dirty="0" err="1" smtClean="0"/>
              <a:t>Comic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a </a:t>
            </a:r>
            <a:r>
              <a:rPr lang="fr-FR" dirty="0" err="1" smtClean="0"/>
              <a:t>church</a:t>
            </a:r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0"/>
            <a:ext cx="10515600" cy="1325563"/>
          </a:xfrm>
        </p:spPr>
        <p:txBody>
          <a:bodyPr/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Tragic</a:t>
            </a:r>
            <a:r>
              <a:rPr lang="fr-FR" u="sng" dirty="0" smtClean="0"/>
              <a:t> </a:t>
            </a:r>
            <a:r>
              <a:rPr lang="fr-FR" u="sng" dirty="0" err="1" smtClean="0"/>
              <a:t>Scene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467115"/>
            <a:ext cx="3232150" cy="4309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150" y="591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biulding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</a:t>
            </a:r>
            <a:r>
              <a:rPr lang="fr-FR" dirty="0" err="1" smtClean="0"/>
              <a:t>Plac</a:t>
            </a:r>
            <a:r>
              <a:rPr lang="fr-FR" dirty="0" smtClean="0"/>
              <a:t> </a:t>
            </a:r>
            <a:r>
              <a:rPr lang="fr-FR" dirty="0" err="1" smtClean="0"/>
              <a:t>Wolnosci</a:t>
            </a:r>
            <a:endParaRPr lang="fr-FR" dirty="0" smtClean="0"/>
          </a:p>
          <a:p>
            <a:r>
              <a:rPr lang="fr-FR" dirty="0" err="1" smtClean="0"/>
              <a:t>Taken</a:t>
            </a:r>
            <a:r>
              <a:rPr lang="fr-FR" dirty="0" smtClean="0"/>
              <a:t> on the 27/09/2014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00500" y="1924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I chose </a:t>
            </a:r>
            <a:r>
              <a:rPr lang="fr-FR" dirty="0" err="1" smtClean="0"/>
              <a:t>this</a:t>
            </a:r>
            <a:r>
              <a:rPr lang="fr-FR" dirty="0" smtClean="0"/>
              <a:t> building </a:t>
            </a:r>
            <a:r>
              <a:rPr lang="fr-FR" dirty="0" err="1" smtClean="0"/>
              <a:t>because</a:t>
            </a:r>
            <a:r>
              <a:rPr lang="fr-FR" dirty="0" smtClean="0"/>
              <a:t> in the </a:t>
            </a:r>
            <a:r>
              <a:rPr lang="fr-FR" dirty="0" err="1" smtClean="0"/>
              <a:t>Tragic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r>
              <a:rPr lang="fr-FR" dirty="0" smtClean="0"/>
              <a:t>, buildings are the </a:t>
            </a:r>
            <a:r>
              <a:rPr lang="fr-FR" dirty="0" err="1" smtClean="0"/>
              <a:t>ones</a:t>
            </a:r>
            <a:r>
              <a:rPr lang="fr-FR" dirty="0" smtClean="0"/>
              <a:t> of </a:t>
            </a:r>
            <a:r>
              <a:rPr lang="fr-FR" dirty="0" err="1" smtClean="0"/>
              <a:t>rich</a:t>
            </a:r>
            <a:r>
              <a:rPr lang="fr-FR" dirty="0" smtClean="0"/>
              <a:t> </a:t>
            </a:r>
            <a:r>
              <a:rPr lang="fr-FR" dirty="0" err="1" smtClean="0"/>
              <a:t>persons</a:t>
            </a:r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4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Satiricall</a:t>
            </a:r>
            <a:r>
              <a:rPr lang="fr-FR" u="sng" dirty="0" smtClean="0"/>
              <a:t> </a:t>
            </a:r>
            <a:r>
              <a:rPr lang="fr-FR" u="sng" dirty="0" err="1" smtClean="0"/>
              <a:t>Scene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5600700" y="29534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I chose </a:t>
            </a:r>
            <a:r>
              <a:rPr lang="fr-FR" dirty="0" err="1" smtClean="0"/>
              <a:t>this</a:t>
            </a:r>
            <a:r>
              <a:rPr lang="fr-FR" dirty="0" smtClean="0"/>
              <a:t> place </a:t>
            </a:r>
            <a:r>
              <a:rPr lang="fr-FR" dirty="0" err="1" smtClean="0"/>
              <a:t>because</a:t>
            </a:r>
            <a:r>
              <a:rPr lang="fr-FR" dirty="0" smtClean="0"/>
              <a:t> in the </a:t>
            </a:r>
            <a:r>
              <a:rPr lang="fr-FR" dirty="0" err="1" smtClean="0"/>
              <a:t>Satiricall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r>
              <a:rPr lang="fr-FR" dirty="0" smtClean="0"/>
              <a:t>, the </a:t>
            </a:r>
            <a:r>
              <a:rPr lang="fr-FR" dirty="0" err="1" smtClean="0"/>
              <a:t>scene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trees</a:t>
            </a:r>
            <a:r>
              <a:rPr lang="fr-FR" dirty="0" smtClean="0"/>
              <a:t> and </a:t>
            </a:r>
            <a:r>
              <a:rPr lang="fr-FR" dirty="0" err="1" smtClean="0"/>
              <a:t>gardens</a:t>
            </a:r>
            <a:r>
              <a:rPr lang="fr-FR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1478"/>
            <a:ext cx="4102100" cy="3076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295900"/>
            <a:ext cx="322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Parc </a:t>
            </a:r>
            <a:r>
              <a:rPr lang="fr-FR" dirty="0" err="1" smtClean="0"/>
              <a:t>Kasimir</a:t>
            </a:r>
            <a:r>
              <a:rPr lang="fr-FR" dirty="0" smtClean="0"/>
              <a:t> the Great</a:t>
            </a:r>
          </a:p>
          <a:p>
            <a:r>
              <a:rPr lang="fr-FR" dirty="0" err="1" smtClean="0"/>
              <a:t>Taken</a:t>
            </a:r>
            <a:r>
              <a:rPr lang="fr-FR" dirty="0" smtClean="0"/>
              <a:t> on </a:t>
            </a:r>
            <a:r>
              <a:rPr lang="fr-FR" dirty="0" err="1" smtClean="0"/>
              <a:t>tne</a:t>
            </a:r>
            <a:r>
              <a:rPr lang="fr-FR" dirty="0" smtClean="0"/>
              <a:t> 27/09/2014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3202"/>
            <a:ext cx="10515600" cy="1325563"/>
          </a:xfrm>
        </p:spPr>
        <p:txBody>
          <a:bodyPr/>
          <a:lstStyle/>
          <a:p>
            <a:r>
              <a:rPr lang="fr-FR" u="sng" dirty="0" smtClean="0"/>
              <a:t>Locations of </a:t>
            </a:r>
            <a:r>
              <a:rPr lang="fr-FR" u="sng" dirty="0" err="1" smtClean="0"/>
              <a:t>my</a:t>
            </a:r>
            <a:r>
              <a:rPr lang="fr-FR" u="sng" dirty="0" smtClean="0"/>
              <a:t> photos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556" t="17709" r="-953" b="3646"/>
          <a:stretch/>
        </p:blipFill>
        <p:spPr>
          <a:xfrm>
            <a:off x="127000" y="1015343"/>
            <a:ext cx="7988300" cy="575310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 rot="15350011">
            <a:off x="2152655" y="2184251"/>
            <a:ext cx="452199" cy="40183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Notched Right Arrow 5"/>
          <p:cNvSpPr/>
          <p:nvPr/>
        </p:nvSpPr>
        <p:spPr>
          <a:xfrm rot="17801930">
            <a:off x="1902510" y="1106691"/>
            <a:ext cx="452199" cy="40183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otched Right Arrow 6"/>
          <p:cNvSpPr/>
          <p:nvPr/>
        </p:nvSpPr>
        <p:spPr>
          <a:xfrm rot="2124870">
            <a:off x="2304494" y="5510976"/>
            <a:ext cx="452421" cy="40095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83146" y="510606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Comic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3146" y="1459786"/>
            <a:ext cx="208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Tragic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38504" y="2500472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Satiricall</a:t>
            </a:r>
            <a:r>
              <a:rPr lang="fr-FR" dirty="0" smtClean="0"/>
              <a:t> </a:t>
            </a:r>
            <a:r>
              <a:rPr lang="fr-FR" dirty="0" err="1" smtClean="0"/>
              <a:t>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7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Bydgoszcz in the Eyes of Sebastian Serlio</vt:lpstr>
      <vt:lpstr>The Comic Scene</vt:lpstr>
      <vt:lpstr>The Tragic Scene</vt:lpstr>
      <vt:lpstr>The Satiricall Scene</vt:lpstr>
      <vt:lpstr>Locations of my photos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Bydgoszcz in the Eyes of Sebastian Serlio</dc:title>
  <dc:creator>Famille Langrand</dc:creator>
  <cp:lastModifiedBy>Famille Langrand</cp:lastModifiedBy>
  <cp:revision>6</cp:revision>
  <dcterms:created xsi:type="dcterms:W3CDTF">2014-10-02T17:11:19Z</dcterms:created>
  <dcterms:modified xsi:type="dcterms:W3CDTF">2014-10-02T17:38:33Z</dcterms:modified>
</cp:coreProperties>
</file>