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423-E675-5445-B997-E0596F97D774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615-212E-B04F-9A68-13C7D8FD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423-E675-5445-B997-E0596F97D774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615-212E-B04F-9A68-13C7D8FD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423-E675-5445-B997-E0596F97D774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615-212E-B04F-9A68-13C7D8FD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423-E675-5445-B997-E0596F97D774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615-212E-B04F-9A68-13C7D8FD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423-E675-5445-B997-E0596F97D774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615-212E-B04F-9A68-13C7D8FD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423-E675-5445-B997-E0596F97D774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615-212E-B04F-9A68-13C7D8FD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423-E675-5445-B997-E0596F97D774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615-212E-B04F-9A68-13C7D8FD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423-E675-5445-B997-E0596F97D774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615-212E-B04F-9A68-13C7D8FD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423-E675-5445-B997-E0596F97D774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615-212E-B04F-9A68-13C7D8FD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423-E675-5445-B997-E0596F97D774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615-212E-B04F-9A68-13C7D8FD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9423-E675-5445-B997-E0596F97D774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C615-212E-B04F-9A68-13C7D8FD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9423-E675-5445-B997-E0596F97D774}" type="datetimeFigureOut">
              <a:rPr lang="en-US" smtClean="0"/>
              <a:pPr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C615-212E-B04F-9A68-13C7D8FD5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Serlio’s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hree Scenes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B</a:t>
            </a:r>
            <a:r>
              <a:rPr lang="en-US" dirty="0" smtClean="0"/>
              <a:t>ydgoszcz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Nikolas Ament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4724381" cy="11544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Comic </a:t>
            </a:r>
            <a:r>
              <a:rPr lang="en-US" dirty="0" smtClean="0"/>
              <a:t>scene: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472438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</a:t>
            </a:r>
            <a:r>
              <a:rPr lang="en-US" dirty="0" smtClean="0"/>
              <a:t>picture is a demonstration of a comic scene </a:t>
            </a:r>
            <a:r>
              <a:rPr lang="en-US" dirty="0" smtClean="0"/>
              <a:t>because </a:t>
            </a:r>
            <a:r>
              <a:rPr lang="en-US" dirty="0" smtClean="0"/>
              <a:t>as described by </a:t>
            </a:r>
            <a:r>
              <a:rPr lang="en-US" dirty="0" err="1" smtClean="0"/>
              <a:t>S</a:t>
            </a:r>
            <a:r>
              <a:rPr lang="en-US" dirty="0" err="1" smtClean="0"/>
              <a:t>erlio</a:t>
            </a:r>
            <a:r>
              <a:rPr lang="en-US" dirty="0" smtClean="0"/>
              <a:t>, it is “a world of it’s own”. It has shops, a church, places to live, and it also has no specific order to it, making it the perfect comic scene.</a:t>
            </a:r>
            <a:endParaRPr lang="en-US" dirty="0"/>
          </a:p>
        </p:txBody>
      </p:sp>
      <p:pic>
        <p:nvPicPr>
          <p:cNvPr id="4" name="Picture 3" descr="IMG_05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87777" y="736603"/>
            <a:ext cx="5892825" cy="4419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607" y="851388"/>
            <a:ext cx="4242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Sunday, 28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of September </a:t>
            </a:r>
            <a:r>
              <a:rPr lang="en-US" sz="2800" dirty="0" err="1" smtClean="0"/>
              <a:t>Dworcowa</a:t>
            </a:r>
            <a:r>
              <a:rPr lang="en-US" sz="2800" dirty="0" smtClean="0"/>
              <a:t> 61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91170" y="-173164"/>
            <a:ext cx="8229600" cy="1143000"/>
          </a:xfrm>
        </p:spPr>
        <p:txBody>
          <a:bodyPr/>
          <a:lstStyle/>
          <a:p>
            <a:r>
              <a:rPr lang="en-US" dirty="0" smtClean="0"/>
              <a:t>The Tragic Scene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760497"/>
            <a:ext cx="3968592" cy="5642849"/>
          </a:xfrm>
        </p:spPr>
        <p:txBody>
          <a:bodyPr>
            <a:normAutofit/>
          </a:bodyPr>
          <a:lstStyle/>
          <a:p>
            <a:r>
              <a:rPr lang="en-US" dirty="0" smtClean="0"/>
              <a:t>This picture describes the tragic scene because it shows a straight row of official like buildings leading down to a tall tower, making it nothing comic or satiric, but plain tragic</a:t>
            </a:r>
            <a:endParaRPr lang="en-US" dirty="0"/>
          </a:p>
        </p:txBody>
      </p:sp>
      <p:pic>
        <p:nvPicPr>
          <p:cNvPr id="8" name="Picture 7" descr="IMG_05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06025" y="862567"/>
            <a:ext cx="6900542" cy="51754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60223"/>
            <a:ext cx="396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Sunday, September 28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19 </a:t>
            </a:r>
            <a:r>
              <a:rPr lang="en-US" sz="2800" dirty="0" err="1" smtClean="0"/>
              <a:t>Marca</a:t>
            </a:r>
            <a:r>
              <a:rPr lang="en-US" sz="2800" dirty="0" smtClean="0"/>
              <a:t> 1981 </a:t>
            </a:r>
            <a:r>
              <a:rPr lang="en-US" sz="2800" dirty="0" err="1" smtClean="0"/>
              <a:t>Roku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38958" y="-306043"/>
            <a:ext cx="8229600" cy="1143000"/>
          </a:xfrm>
        </p:spPr>
        <p:txBody>
          <a:bodyPr/>
          <a:lstStyle/>
          <a:p>
            <a:r>
              <a:rPr lang="en-US" dirty="0" smtClean="0"/>
              <a:t>Satirical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957"/>
            <a:ext cx="9144000" cy="4525963"/>
          </a:xfrm>
        </p:spPr>
        <p:txBody>
          <a:bodyPr/>
          <a:lstStyle/>
          <a:p>
            <a:r>
              <a:rPr lang="en-US" dirty="0" smtClean="0"/>
              <a:t>This picture represents a satirical scene because it shows an empty, lifeless cabin in front of the dark, gloomy and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magical forest.</a:t>
            </a:r>
            <a:endParaRPr lang="en-US" dirty="0" smtClean="0"/>
          </a:p>
        </p:txBody>
      </p:sp>
      <p:pic>
        <p:nvPicPr>
          <p:cNvPr id="5" name="Picture 4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855" y="2186188"/>
            <a:ext cx="6255145" cy="4671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331" y="3246817"/>
            <a:ext cx="2438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Monday, September 29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:</a:t>
            </a:r>
          </a:p>
          <a:p>
            <a:r>
              <a:rPr lang="en-US" sz="3600" dirty="0" err="1" smtClean="0"/>
              <a:t>My</a:t>
            </a:r>
            <a:r>
              <a:rPr lang="en-US" sz="3600" dirty="0" err="1" smtClean="0"/>
              <a:t>ślęcinek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Bydgoszcz with scenes</a:t>
            </a:r>
            <a:endParaRPr lang="en-US" dirty="0"/>
          </a:p>
        </p:txBody>
      </p:sp>
      <p:pic>
        <p:nvPicPr>
          <p:cNvPr id="6" name="Content Placeholder 5" descr="Screen Shot 2014-09-29 at 5.06.02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5209" r="-35209"/>
          <a:stretch>
            <a:fillRect/>
          </a:stretch>
        </p:blipFill>
        <p:spPr>
          <a:xfrm>
            <a:off x="-2412492" y="1417638"/>
            <a:ext cx="14335191" cy="5135233"/>
          </a:xfrm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4127330" y="4769214"/>
            <a:ext cx="1111206" cy="692654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27506" y="4350735"/>
            <a:ext cx="837012" cy="764806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238536" y="2331378"/>
            <a:ext cx="1212221" cy="309367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450757" y="2331377"/>
            <a:ext cx="1861633" cy="923539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Satirical scene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486416" y="3542640"/>
            <a:ext cx="1861633" cy="923539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Comic Scene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38536" y="4192002"/>
            <a:ext cx="1861633" cy="923539"/>
          </a:xfrm>
          <a:prstGeom prst="ellipse">
            <a:avLst/>
          </a:prstGeom>
          <a:solidFill>
            <a:schemeClr val="bg1">
              <a:alpha val="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Tragic scene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11230</TotalTime>
  <Words>165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Serlio’s Three Scenes in Bydgoszcz</vt:lpstr>
      <vt:lpstr>The Comic scene: </vt:lpstr>
      <vt:lpstr>The Tragic Scene</vt:lpstr>
      <vt:lpstr>Satirical scene</vt:lpstr>
      <vt:lpstr>Map of Bydgoszcz with scenes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Serlio’s Three Scenes in Bydgoszcz</dc:title>
  <dc:creator>Nikolas</dc:creator>
  <cp:lastModifiedBy>Nikolas</cp:lastModifiedBy>
  <cp:revision>13</cp:revision>
  <dcterms:created xsi:type="dcterms:W3CDTF">2014-09-28T15:33:32Z</dcterms:created>
  <dcterms:modified xsi:type="dcterms:W3CDTF">2014-10-05T09:34:31Z</dcterms:modified>
</cp:coreProperties>
</file>