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1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05.10.14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20655" y="1734052"/>
            <a:ext cx="7772400" cy="1470025"/>
          </a:xfrm>
          <a:effectLst>
            <a:reflection blurRad="6350" stA="50000" endA="300" endPos="900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GB" dirty="0" smtClean="0"/>
              <a:t>My Scenes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Lydia Birgitte Westlye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26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Tragedy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find this tragic because of all </a:t>
            </a:r>
            <a:r>
              <a:rPr lang="en-GB" dirty="0" smtClean="0"/>
              <a:t>the mystery. It looks tragic and mystic. </a:t>
            </a:r>
          </a:p>
          <a:p>
            <a:r>
              <a:rPr lang="en-GB" dirty="0" smtClean="0"/>
              <a:t>It also looks old, which in my </a:t>
            </a:r>
          </a:p>
          <a:p>
            <a:pPr marL="0" indent="0">
              <a:buNone/>
            </a:pPr>
            <a:r>
              <a:rPr lang="en-GB" dirty="0" smtClean="0"/>
              <a:t>opinion makes it look even more tragic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Bilde 3" descr="Tragis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5321" y="3253862"/>
            <a:ext cx="3899163" cy="292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89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Comedy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Actually, any picture can be put here (in my opinion). Its possible to make jokes about </a:t>
            </a:r>
          </a:p>
          <a:p>
            <a:pPr marL="0" indent="0">
              <a:buNone/>
            </a:pPr>
            <a:r>
              <a:rPr lang="en-GB" dirty="0"/>
              <a:t>e</a:t>
            </a:r>
            <a:r>
              <a:rPr lang="en-GB" dirty="0" smtClean="0"/>
              <a:t>verything, so why not this?</a:t>
            </a:r>
          </a:p>
          <a:p>
            <a:endParaRPr lang="en-GB" dirty="0"/>
          </a:p>
        </p:txBody>
      </p:sp>
      <p:pic>
        <p:nvPicPr>
          <p:cNvPr id="4" name="Bilde 3" descr="Comis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33" y="2615567"/>
            <a:ext cx="3259989" cy="396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89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Satyre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Following the paper you gave the class, satirical is supposed to be a stage full of plants. And this is what I could find.</a:t>
            </a:r>
            <a:endParaRPr lang="en-GB" dirty="0"/>
          </a:p>
        </p:txBody>
      </p:sp>
      <p:pic>
        <p:nvPicPr>
          <p:cNvPr id="5" name="Bilde 4" descr="Sat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99" y="3195547"/>
            <a:ext cx="4212613" cy="315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78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Tragic: Ul. Karola Szymonowskiego</a:t>
            </a:r>
          </a:p>
          <a:p>
            <a:r>
              <a:rPr lang="en-GB" dirty="0" smtClean="0"/>
              <a:t>Comic: </a:t>
            </a:r>
            <a:r>
              <a:rPr lang="en-GB" dirty="0"/>
              <a:t>Księdza Ludwika </a:t>
            </a:r>
            <a:r>
              <a:rPr lang="en-GB" dirty="0" smtClean="0"/>
              <a:t>Sieńki</a:t>
            </a:r>
          </a:p>
          <a:p>
            <a:r>
              <a:rPr lang="en-GB" dirty="0" smtClean="0"/>
              <a:t>Satirical</a:t>
            </a:r>
            <a:r>
              <a:rPr lang="en-GB" dirty="0" smtClean="0"/>
              <a:t>: </a:t>
            </a:r>
            <a:r>
              <a:rPr lang="en-GB" dirty="0"/>
              <a:t>M</a:t>
            </a:r>
            <a:r>
              <a:rPr lang="en-GB" dirty="0" smtClean="0"/>
              <a:t>yślęcinek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495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2589</TotalTime>
  <Words>109</Words>
  <Application>Microsoft Macintosh PowerPoint</Application>
  <PresentationFormat>Skjermfremvisning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Folio</vt:lpstr>
      <vt:lpstr>My Scenes</vt:lpstr>
      <vt:lpstr>Tragedy</vt:lpstr>
      <vt:lpstr>Comedy</vt:lpstr>
      <vt:lpstr>Satyre </vt:lpstr>
      <vt:lpstr>Map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Scenes</dc:title>
  <dc:creator>Lydia Westlye</dc:creator>
  <cp:lastModifiedBy>Lydia Westlye</cp:lastModifiedBy>
  <cp:revision>7</cp:revision>
  <dcterms:created xsi:type="dcterms:W3CDTF">2014-10-03T17:11:41Z</dcterms:created>
  <dcterms:modified xsi:type="dcterms:W3CDTF">2014-10-05T13:28:28Z</dcterms:modified>
</cp:coreProperties>
</file>