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88908C2-622A-44BD-93C9-CE5EBED2D204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8458E7-E279-4EB9-8FFB-C45983A7A6E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</a:t>
            </a:r>
            <a:r>
              <a:rPr lang="en-GB" dirty="0" err="1" smtClean="0"/>
              <a:t>erlio’s</a:t>
            </a:r>
            <a:r>
              <a:rPr lang="en-GB" dirty="0" smtClean="0"/>
              <a:t> scenes in Bydgoszcz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Robbie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Comic Scene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60" y="1844824"/>
            <a:ext cx="5951296" cy="4464496"/>
          </a:xfrm>
        </p:spPr>
      </p:pic>
      <p:sp>
        <p:nvSpPr>
          <p:cNvPr id="5" name="TextBox 4"/>
          <p:cNvSpPr txBox="1"/>
          <p:nvPr/>
        </p:nvSpPr>
        <p:spPr>
          <a:xfrm>
            <a:off x="2915816" y="119675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Place </a:t>
            </a:r>
            <a:r>
              <a:rPr lang="en-GB" sz="2400" dirty="0"/>
              <a:t>- </a:t>
            </a:r>
            <a:r>
              <a:rPr lang="en-GB" sz="2400" dirty="0" err="1" smtClean="0"/>
              <a:t>Gałczyńskiego</a:t>
            </a:r>
            <a:r>
              <a:rPr lang="en-GB" sz="2400" dirty="0" smtClean="0"/>
              <a:t> </a:t>
            </a:r>
            <a:r>
              <a:rPr lang="en-GB" sz="2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4319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Tragic Scene</a:t>
            </a:r>
            <a:endParaRPr lang="en-GB" dirty="0"/>
          </a:p>
        </p:txBody>
      </p:sp>
      <p:pic>
        <p:nvPicPr>
          <p:cNvPr id="2050" name="Picture 2" descr="E:\DSCN4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3407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Place - </a:t>
            </a:r>
            <a:r>
              <a:rPr lang="en-GB" dirty="0" err="1" smtClean="0"/>
              <a:t>Zakopia</a:t>
            </a:r>
            <a:r>
              <a:rPr lang="pl-PL" dirty="0" smtClean="0"/>
              <a:t>ńska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7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Satirical Scene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17976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 - </a:t>
            </a:r>
            <a:r>
              <a:rPr lang="en-GB" dirty="0" err="1"/>
              <a:t>Myślęcinek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700808"/>
            <a:ext cx="7740352" cy="46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MAP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324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05153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83529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7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</TotalTime>
  <Words>27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Serlio’s scenes in Bydgoszcz</vt:lpstr>
      <vt:lpstr>The Comic Scene</vt:lpstr>
      <vt:lpstr>The Tragic Scene</vt:lpstr>
      <vt:lpstr>The Satirical Scene</vt:lpstr>
      <vt:lpstr>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Serlio’s scenes in byd</dc:title>
  <dc:creator>Guest</dc:creator>
  <cp:lastModifiedBy>Jurek</cp:lastModifiedBy>
  <cp:revision>5</cp:revision>
  <dcterms:created xsi:type="dcterms:W3CDTF">2014-10-06T06:47:55Z</dcterms:created>
  <dcterms:modified xsi:type="dcterms:W3CDTF">2014-10-06T09:26:16Z</dcterms:modified>
</cp:coreProperties>
</file>