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ED17-0679-43CE-B796-AFE980EE27AD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7B4B-D406-4662-98A7-51DC4BC50FB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600" dirty="0" smtClean="0">
                <a:latin typeface="AR CHRISTY" pitchFamily="2" charset="0"/>
              </a:rPr>
              <a:t>Bydgoszcz In </a:t>
            </a:r>
            <a:r>
              <a:rPr lang="pl-PL" sz="6600" dirty="0" err="1" smtClean="0">
                <a:latin typeface="AR CHRISTY" pitchFamily="2" charset="0"/>
              </a:rPr>
              <a:t>The</a:t>
            </a:r>
            <a:r>
              <a:rPr lang="pl-PL" sz="6600" dirty="0" smtClean="0">
                <a:latin typeface="AR CHRISTY" pitchFamily="2" charset="0"/>
              </a:rPr>
              <a:t> </a:t>
            </a:r>
            <a:r>
              <a:rPr lang="pl-PL" sz="6600" dirty="0" err="1" smtClean="0">
                <a:latin typeface="AR CHRISTY" pitchFamily="2" charset="0"/>
              </a:rPr>
              <a:t>Eyes</a:t>
            </a:r>
            <a:r>
              <a:rPr lang="pl-PL" sz="6600" dirty="0" smtClean="0">
                <a:latin typeface="AR CHRISTY" pitchFamily="2" charset="0"/>
              </a:rPr>
              <a:t> Of </a:t>
            </a:r>
            <a:r>
              <a:rPr lang="pl-PL" sz="6600" dirty="0" smtClean="0">
                <a:solidFill>
                  <a:srgbClr val="FF0000"/>
                </a:solidFill>
                <a:latin typeface="AR CHRISTY" pitchFamily="2" charset="0"/>
              </a:rPr>
              <a:t>Sebastian</a:t>
            </a:r>
            <a:r>
              <a:rPr lang="pl-PL" sz="6600" dirty="0" smtClean="0">
                <a:latin typeface="AR CHRISTY" pitchFamily="2" charset="0"/>
              </a:rPr>
              <a:t> </a:t>
            </a:r>
            <a:r>
              <a:rPr lang="pl-PL" sz="6600" dirty="0" err="1" smtClean="0">
                <a:solidFill>
                  <a:srgbClr val="FF0000"/>
                </a:solidFill>
                <a:latin typeface="AR CHRISTY" pitchFamily="2" charset="0"/>
              </a:rPr>
              <a:t>Serlio</a:t>
            </a:r>
            <a:endParaRPr lang="pl-PL" sz="6600" dirty="0">
              <a:solidFill>
                <a:srgbClr val="FF0000"/>
              </a:solidFill>
              <a:latin typeface="AR CHRISTY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6307088"/>
            <a:ext cx="4644008" cy="55091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By Weronika </a:t>
            </a:r>
            <a:r>
              <a:rPr lang="pl-PL" dirty="0" err="1" smtClean="0"/>
              <a:t>Rejowska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3610744" cy="1156990"/>
          </a:xfrm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CARTER" pitchFamily="2" charset="0"/>
              </a:rPr>
              <a:t>TRAGEDY</a:t>
            </a:r>
            <a:endParaRPr lang="pl-PL" sz="7200" dirty="0">
              <a:solidFill>
                <a:schemeClr val="tx1">
                  <a:lumMod val="50000"/>
                  <a:lumOff val="50000"/>
                </a:schemeClr>
              </a:solidFill>
              <a:latin typeface="AR CARTER" pitchFamily="2" charset="0"/>
            </a:endParaRPr>
          </a:p>
        </p:txBody>
      </p:sp>
      <p:pic>
        <p:nvPicPr>
          <p:cNvPr id="4" name="Symbol zastępczy zawartości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283968" y="476672"/>
            <a:ext cx="4266474" cy="5688632"/>
          </a:xfrm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179512" y="2708920"/>
            <a:ext cx="3816424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ESSENCE" pitchFamily="2" charset="0"/>
              </a:rPr>
              <a:t>05.10.2014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 ESSENCE" pitchFamily="2" charset="0"/>
              </a:rPr>
              <a:t>Łuczniczka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 ESSEN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3682752" cy="1156990"/>
          </a:xfrm>
        </p:spPr>
        <p:txBody>
          <a:bodyPr>
            <a:noAutofit/>
          </a:bodyPr>
          <a:lstStyle/>
          <a:p>
            <a:r>
              <a:rPr lang="pl-PL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CARTER" pitchFamily="2" charset="0"/>
              </a:rPr>
              <a:t>SATYRE</a:t>
            </a:r>
            <a:endParaRPr lang="pl-PL" sz="8000" dirty="0">
              <a:solidFill>
                <a:schemeClr val="tx1">
                  <a:lumMod val="50000"/>
                  <a:lumOff val="50000"/>
                </a:schemeClr>
              </a:solidFill>
              <a:latin typeface="AR CARTER" pitchFamily="2" charset="0"/>
            </a:endParaRPr>
          </a:p>
        </p:txBody>
      </p:sp>
      <p:pic>
        <p:nvPicPr>
          <p:cNvPr id="4" name="Symbol zastępczy zawartości 3" descr="IMG_6653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499992" y="476672"/>
            <a:ext cx="4186560" cy="5582080"/>
          </a:xfrm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323528" y="2492896"/>
            <a:ext cx="3707904" cy="335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ESSENCE" pitchFamily="2" charset="0"/>
              </a:rPr>
              <a:t>05.10.2014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Forest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 </a:t>
            </a:r>
            <a:r>
              <a:rPr kumimoji="0" lang="pl-P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beside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 </a:t>
            </a:r>
            <a:r>
              <a:rPr kumimoji="0" lang="pl-P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the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 </a:t>
            </a:r>
            <a:r>
              <a:rPr kumimoji="0" lang="pl-P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Animal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 </a:t>
            </a:r>
            <a:r>
              <a:rPr kumimoji="0" lang="pl-P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Shelter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 ESSEN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970784" cy="1138138"/>
          </a:xfrm>
        </p:spPr>
        <p:txBody>
          <a:bodyPr>
            <a:noAutofit/>
          </a:bodyPr>
          <a:lstStyle/>
          <a:p>
            <a:r>
              <a:rPr lang="pl-PL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CARTER" pitchFamily="2" charset="0"/>
              </a:rPr>
              <a:t>COMEDY</a:t>
            </a:r>
            <a:endParaRPr lang="pl-PL" sz="8000" dirty="0">
              <a:solidFill>
                <a:schemeClr val="tx1">
                  <a:lumMod val="50000"/>
                  <a:lumOff val="50000"/>
                </a:schemeClr>
              </a:solidFill>
              <a:latin typeface="AR CARTER" pitchFamily="2" charset="0"/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251520" y="2636912"/>
            <a:ext cx="3384376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ESSENCE" pitchFamily="2" charset="0"/>
              </a:rPr>
              <a:t>05.10.2014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Church</a:t>
            </a:r>
            <a:r>
              <a:rPr kumimoji="0" lang="pl-PL" sz="3200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 on </a:t>
            </a:r>
            <a:r>
              <a:rPr kumimoji="0" lang="pl-PL" sz="3200" b="0" i="0" u="none" strike="noStrike" kern="1200" cap="none" spc="0" normalizeH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 ESSENCE" pitchFamily="2" charset="0"/>
              </a:rPr>
              <a:t>Str.Glinki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 ESSENCE" pitchFamily="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266474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</a:bodyPr>
          <a:lstStyle/>
          <a:p>
            <a:r>
              <a:rPr lang="pl-PL" sz="16600" dirty="0" smtClean="0">
                <a:latin typeface="AR DARLING" pitchFamily="2" charset="0"/>
              </a:rPr>
              <a:t>THE END</a:t>
            </a:r>
            <a:endParaRPr lang="pl-PL" sz="16600" dirty="0">
              <a:latin typeface="AR DARL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</Words>
  <Application>Microsoft Office PowerPoint</Application>
  <PresentationFormat>Pokaz na ekranie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Bydgoszcz In The Eyes Of Sebastian Serlio</vt:lpstr>
      <vt:lpstr>TRAGEDY</vt:lpstr>
      <vt:lpstr>Prezentacja programu PowerPoint</vt:lpstr>
      <vt:lpstr>SATYRE</vt:lpstr>
      <vt:lpstr>Prezentacja programu PowerPoint</vt:lpstr>
      <vt:lpstr>COMEDY</vt:lpstr>
      <vt:lpstr>Prezentacja programu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Bydgoszcz In The Eyes Of Sebastian Serlio</dc:title>
  <dc:creator>user</dc:creator>
  <cp:lastModifiedBy>User</cp:lastModifiedBy>
  <cp:revision>6</cp:revision>
  <dcterms:created xsi:type="dcterms:W3CDTF">2014-10-06T18:43:00Z</dcterms:created>
  <dcterms:modified xsi:type="dcterms:W3CDTF">2014-10-09T16:43:00Z</dcterms:modified>
</cp:coreProperties>
</file>