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10/5/2014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/>
              <a:t>Serlio’s</a:t>
            </a:r>
            <a:r>
              <a:rPr lang="en-US" b="1" dirty="0" smtClean="0"/>
              <a:t> Scenes</a:t>
            </a:r>
            <a:endParaRPr lang="pl-PL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Kovács Kristóf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17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Comic scene</a:t>
            </a:r>
            <a:endParaRPr lang="en-US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This could be a representative of comic scene because there is street “where houses are slight or citizens”.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1800" dirty="0" err="1"/>
              <a:t>ul</a:t>
            </a:r>
            <a:r>
              <a:rPr lang="en-US" sz="1800" dirty="0"/>
              <a:t>. </a:t>
            </a:r>
            <a:r>
              <a:rPr lang="en-US" sz="1800" dirty="0" err="1" smtClean="0"/>
              <a:t>Swarzewska</a:t>
            </a:r>
            <a:r>
              <a:rPr lang="en-US" sz="1800" dirty="0" smtClean="0"/>
              <a:t>, 04.10.2014</a:t>
            </a:r>
            <a:endParaRPr lang="pl-PL" sz="1800" dirty="0"/>
          </a:p>
        </p:txBody>
      </p:sp>
      <p:pic>
        <p:nvPicPr>
          <p:cNvPr id="11" name="Kép helye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922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Tragic scene</a:t>
            </a:r>
            <a:endParaRPr lang="pl-PL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This could be a place for tragic scene because the </a:t>
            </a:r>
            <a:r>
              <a:rPr lang="en-US" dirty="0" err="1" smtClean="0"/>
              <a:t>colourful</a:t>
            </a:r>
            <a:r>
              <a:rPr lang="en-US" dirty="0" smtClean="0"/>
              <a:t>, nice houses with a tower at the background.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</a:rPr>
              <a:t>04.10.2014, </a:t>
            </a:r>
            <a:r>
              <a:rPr lang="en-US" sz="2000" dirty="0" err="1">
                <a:solidFill>
                  <a:srgbClr val="FF0000"/>
                </a:solidFill>
              </a:rPr>
              <a:t>ul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Bałticka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870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17859" y="685800"/>
            <a:ext cx="3966882" cy="1737360"/>
          </a:xfrm>
        </p:spPr>
        <p:txBody>
          <a:bodyPr/>
          <a:lstStyle/>
          <a:p>
            <a:r>
              <a:rPr lang="en-US" dirty="0" smtClean="0"/>
              <a:t>Satirical scene</a:t>
            </a:r>
            <a:endParaRPr lang="pl-PL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3089" cy="32918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It is a satirical scene because of the lake with the trees, flowers and bushes.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200" dirty="0" smtClean="0">
                <a:solidFill>
                  <a:srgbClr val="FF0000"/>
                </a:solidFill>
              </a:rPr>
              <a:t>04.10.2014, Park </a:t>
            </a:r>
            <a:r>
              <a:rPr lang="en-US" sz="2200" dirty="0" err="1">
                <a:solidFill>
                  <a:srgbClr val="FF0000"/>
                </a:solidFill>
              </a:rPr>
              <a:t>przy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Balatonie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  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7" name="Kép helye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8192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Egyenes összekötő nyíllal 7"/>
          <p:cNvCxnSpPr/>
          <p:nvPr/>
        </p:nvCxnSpPr>
        <p:spPr>
          <a:xfrm flipH="1">
            <a:off x="4946754" y="4017364"/>
            <a:ext cx="1259174" cy="9443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5711252" y="3732551"/>
            <a:ext cx="17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Comic scene</a:t>
            </a:r>
          </a:p>
        </p:txBody>
      </p:sp>
      <p:cxnSp>
        <p:nvCxnSpPr>
          <p:cNvPr id="14" name="Egyenes összekötő nyíllal 13"/>
          <p:cNvCxnSpPr/>
          <p:nvPr/>
        </p:nvCxnSpPr>
        <p:spPr>
          <a:xfrm flipH="1">
            <a:off x="2683239" y="4377128"/>
            <a:ext cx="1229194" cy="1079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3552669" y="4017364"/>
            <a:ext cx="166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Tragic scene</a:t>
            </a:r>
            <a:endParaRPr lang="pl-PL" dirty="0"/>
          </a:p>
        </p:txBody>
      </p:sp>
      <p:cxnSp>
        <p:nvCxnSpPr>
          <p:cNvPr id="17" name="Egyenes összekötő nyíllal 16"/>
          <p:cNvCxnSpPr/>
          <p:nvPr/>
        </p:nvCxnSpPr>
        <p:spPr>
          <a:xfrm flipH="1">
            <a:off x="2683239" y="1873770"/>
            <a:ext cx="1723869" cy="8244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4212236" y="1469036"/>
            <a:ext cx="221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Satirical scene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497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TC103090434[[fn=Fás világ]]</Template>
  <TotalTime>96</TotalTime>
  <Words>92</Words>
  <Application>Microsoft Office PowerPoint</Application>
  <PresentationFormat>Szélesvásznú</PresentationFormat>
  <Paragraphs>31</Paragraphs>
  <Slides>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9" baseType="lpstr">
      <vt:lpstr>Rockwell</vt:lpstr>
      <vt:lpstr>Rockwell Condensed</vt:lpstr>
      <vt:lpstr>Wingdings</vt:lpstr>
      <vt:lpstr>Fabetű</vt:lpstr>
      <vt:lpstr>Serlio’s Scenes</vt:lpstr>
      <vt:lpstr>Comic scene</vt:lpstr>
      <vt:lpstr>Tragic scene</vt:lpstr>
      <vt:lpstr>Satirical scene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Serlio’s Scenes</dc:title>
  <dc:creator>Kristóf</dc:creator>
  <cp:lastModifiedBy>Kristóf</cp:lastModifiedBy>
  <cp:revision>9</cp:revision>
  <dcterms:created xsi:type="dcterms:W3CDTF">2014-10-05T17:14:43Z</dcterms:created>
  <dcterms:modified xsi:type="dcterms:W3CDTF">2014-10-05T18:51:36Z</dcterms:modified>
</cp:coreProperties>
</file>