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D7C"/>
    <a:srgbClr val="DAC2BF"/>
    <a:srgbClr val="9DE377"/>
    <a:srgbClr val="DDBE2C"/>
    <a:srgbClr val="FF1A54"/>
    <a:srgbClr val="A52EDD"/>
    <a:srgbClr val="8827B5"/>
    <a:srgbClr val="351046"/>
    <a:srgbClr val="FF4892"/>
    <a:srgbClr val="FF6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CA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74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44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7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91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53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99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225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95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366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05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en-CA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CA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2620A-B1C3-E143-9AF3-B550CC612C3F}" type="datetimeFigureOut">
              <a:rPr lang="pl-PL" smtClean="0"/>
              <a:t>05.10.2014</a:t>
            </a:fld>
            <a:endParaRPr lang="en-CA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82C75-8E11-454B-A07F-A74E709853D9}" type="slidenum">
              <a:rPr lang="en-CA" smtClean="0"/>
              <a:t>‹nr›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8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4219" y="2533022"/>
            <a:ext cx="7772400" cy="1470025"/>
          </a:xfrm>
        </p:spPr>
        <p:txBody>
          <a:bodyPr>
            <a:noAutofit/>
          </a:bodyPr>
          <a:lstStyle/>
          <a:p>
            <a:r>
              <a:rPr lang="en-CA" sz="7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Bydgoszcz in the Eyes of Sebastian </a:t>
            </a:r>
            <a:r>
              <a:rPr lang="en-CA" sz="7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SerLio</a:t>
            </a:r>
            <a:r>
              <a:rPr lang="en-CA" sz="7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/>
            </a:r>
            <a:br>
              <a:rPr lang="en-CA" sz="7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</a:br>
            <a:r>
              <a:rPr lang="en-CA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(Photos taken by </a:t>
            </a:r>
            <a:r>
              <a:rPr lang="en-CA" sz="18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natalia</a:t>
            </a:r>
            <a:r>
              <a:rPr lang="en-CA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 </a:t>
            </a:r>
            <a:r>
              <a:rPr lang="en-CA" sz="1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p</a:t>
            </a:r>
            <a:r>
              <a:rPr lang="en-CA" sz="18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atelka</a:t>
            </a:r>
            <a:r>
              <a:rPr lang="en-CA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harlemagne Std Bold"/>
                <a:cs typeface="Charlemagne Std Bold"/>
              </a:rPr>
              <a:t> from g8 class. only photos from the first and the last slide are not mine) </a:t>
            </a:r>
            <a:endParaRPr lang="en-CA" sz="7000" dirty="0">
              <a:solidFill>
                <a:schemeClr val="accent2">
                  <a:lumMod val="40000"/>
                  <a:lumOff val="60000"/>
                </a:schemeClr>
              </a:solidFill>
              <a:latin typeface="Charlemagne Std Bold"/>
              <a:cs typeface="Charlemagne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20523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57000">
              <a:schemeClr val="bg1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8912" y="2013420"/>
            <a:ext cx="4025087" cy="844525"/>
          </a:xfrm>
        </p:spPr>
        <p:txBody>
          <a:bodyPr>
            <a:noAutofit/>
          </a:bodyPr>
          <a:lstStyle/>
          <a:p>
            <a:r>
              <a:rPr lang="en-CA" sz="6000" dirty="0" smtClean="0">
                <a:solidFill>
                  <a:schemeClr val="accent2">
                    <a:lumMod val="75000"/>
                  </a:schemeClr>
                </a:solidFill>
                <a:latin typeface="Perpetua Titling MT"/>
                <a:cs typeface="Perpetua Titling MT"/>
              </a:rPr>
              <a:t>Tragedy</a:t>
            </a:r>
            <a:endParaRPr lang="en-CA" sz="6000" dirty="0">
              <a:solidFill>
                <a:schemeClr val="accent2">
                  <a:lumMod val="75000"/>
                </a:schemeClr>
              </a:solidFill>
              <a:latin typeface="Perpetua Titling MT"/>
              <a:cs typeface="Perpetua Titling MT"/>
            </a:endParaRPr>
          </a:p>
        </p:txBody>
      </p:sp>
      <p:pic>
        <p:nvPicPr>
          <p:cNvPr id="6" name="Symbol zastępczy zawartości 5" descr="IMG_59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3196082" y="288619"/>
            <a:ext cx="11625018" cy="6393313"/>
          </a:xfrm>
        </p:spPr>
      </p:pic>
      <p:sp>
        <p:nvSpPr>
          <p:cNvPr id="7" name="PoleTekstowe 6"/>
          <p:cNvSpPr txBox="1"/>
          <p:nvPr/>
        </p:nvSpPr>
        <p:spPr>
          <a:xfrm>
            <a:off x="457200" y="6312600"/>
            <a:ext cx="770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             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CA" dirty="0">
              <a:solidFill>
                <a:schemeClr val="accent2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5247532" y="3182877"/>
            <a:ext cx="369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accent2">
                    <a:lumMod val="75000"/>
                  </a:schemeClr>
                </a:solidFill>
                <a:latin typeface="American Typewriter"/>
                <a:cs typeface="American Typewriter"/>
              </a:rPr>
              <a:t>The Kazimierz Wielki Park   </a:t>
            </a:r>
            <a:br>
              <a:rPr lang="en-CA" sz="2000" dirty="0" smtClean="0">
                <a:solidFill>
                  <a:schemeClr val="accent2">
                    <a:lumMod val="75000"/>
                  </a:schemeClr>
                </a:solidFill>
                <a:latin typeface="American Typewriter"/>
                <a:cs typeface="American Typewriter"/>
              </a:rPr>
            </a:br>
            <a:r>
              <a:rPr lang="en-CA" sz="2000" dirty="0" smtClean="0">
                <a:solidFill>
                  <a:schemeClr val="accent2">
                    <a:lumMod val="75000"/>
                  </a:schemeClr>
                </a:solidFill>
                <a:latin typeface="American Typewriter"/>
                <a:cs typeface="American Typewriter"/>
              </a:rPr>
              <a:t>05.10.2014</a:t>
            </a:r>
            <a:br>
              <a:rPr lang="en-CA" sz="2000" dirty="0" smtClean="0">
                <a:solidFill>
                  <a:schemeClr val="accent2">
                    <a:lumMod val="75000"/>
                  </a:schemeClr>
                </a:solidFill>
                <a:latin typeface="American Typewriter"/>
                <a:cs typeface="American Typewriter"/>
              </a:rPr>
            </a:br>
            <a:endParaRPr lang="en-CA" sz="2000" dirty="0">
              <a:solidFill>
                <a:schemeClr val="accent2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4893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2000">
              <a:schemeClr val="bg1"/>
            </a:gs>
            <a:gs pos="93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39486" y="1931725"/>
            <a:ext cx="5944556" cy="1143000"/>
          </a:xfrm>
        </p:spPr>
        <p:txBody>
          <a:bodyPr>
            <a:noAutofit/>
          </a:bodyPr>
          <a:lstStyle/>
          <a:p>
            <a:r>
              <a:rPr lang="en-CA" sz="6600" dirty="0" smtClean="0">
                <a:solidFill>
                  <a:srgbClr val="008000"/>
                </a:solidFill>
                <a:latin typeface="Charlemagne Std Bold"/>
                <a:cs typeface="Charlemagne Std Bold"/>
              </a:rPr>
              <a:t>SATYRE</a:t>
            </a:r>
            <a:endParaRPr lang="en-CA" sz="4800" dirty="0">
              <a:solidFill>
                <a:srgbClr val="008000"/>
              </a:solidFill>
              <a:latin typeface="Charlemagne Std Bold"/>
              <a:cs typeface="Charlemagne Std Bold"/>
            </a:endParaRPr>
          </a:p>
        </p:txBody>
      </p:sp>
      <p:pic>
        <p:nvPicPr>
          <p:cNvPr id="4" name="Symbol zastępczy zawartości 3" descr="IMG_60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3208901" y="289240"/>
            <a:ext cx="11633677" cy="6398074"/>
          </a:xfrm>
        </p:spPr>
      </p:pic>
      <p:sp>
        <p:nvSpPr>
          <p:cNvPr id="5" name="PoleTekstowe 4"/>
          <p:cNvSpPr txBox="1"/>
          <p:nvPr/>
        </p:nvSpPr>
        <p:spPr>
          <a:xfrm>
            <a:off x="5321607" y="3198926"/>
            <a:ext cx="3693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The Forest at </a:t>
            </a:r>
            <a:r>
              <a:rPr lang="en-CA" sz="2000" dirty="0" err="1" smtClean="0">
                <a:solidFill>
                  <a:srgbClr val="008000"/>
                </a:solidFill>
                <a:latin typeface="American Typewriter"/>
                <a:cs typeface="American Typewriter"/>
              </a:rPr>
              <a:t>Glinki</a:t>
            </a:r>
            <a:r>
              <a:rPr lang="en-CA" sz="20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 District</a:t>
            </a:r>
            <a:br>
              <a:rPr lang="en-CA" sz="20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</a:br>
            <a:r>
              <a:rPr lang="en-CA" sz="20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05.10.2014</a:t>
            </a:r>
            <a:br>
              <a:rPr lang="en-CA" sz="20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</a:br>
            <a:endParaRPr lang="en-CA" sz="2000" dirty="0">
              <a:solidFill>
                <a:srgbClr val="008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4768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26000">
              <a:schemeClr val="bg1"/>
            </a:gs>
            <a:gs pos="90000">
              <a:schemeClr val="tx1">
                <a:lumMod val="50000"/>
                <a:lumOff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874" y="118131"/>
            <a:ext cx="3476868" cy="1143000"/>
          </a:xfrm>
        </p:spPr>
        <p:txBody>
          <a:bodyPr>
            <a:noAutofit/>
          </a:bodyPr>
          <a:lstStyle/>
          <a:p>
            <a:r>
              <a:rPr lang="en-CA" sz="5500" dirty="0" smtClean="0">
                <a:latin typeface="Perpetua Titling MT"/>
                <a:cs typeface="Perpetua Titling MT"/>
              </a:rPr>
              <a:t>COMEDY</a:t>
            </a:r>
            <a:endParaRPr lang="en-CA" sz="5500" dirty="0">
              <a:latin typeface="Perpetua Titling MT"/>
              <a:cs typeface="Perpetua Titling MT"/>
            </a:endParaRPr>
          </a:p>
        </p:txBody>
      </p:sp>
      <p:pic>
        <p:nvPicPr>
          <p:cNvPr id="6" name="Symbol zastępczy zawartości 5" descr="IMG_60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410153" y="1262744"/>
            <a:ext cx="9958856" cy="5440362"/>
          </a:xfrm>
        </p:spPr>
      </p:pic>
      <p:sp>
        <p:nvSpPr>
          <p:cNvPr id="7" name="PoleTekstowe 6"/>
          <p:cNvSpPr txBox="1"/>
          <p:nvPr/>
        </p:nvSpPr>
        <p:spPr>
          <a:xfrm>
            <a:off x="3810161" y="584023"/>
            <a:ext cx="54422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900" dirty="0" smtClean="0">
                <a:latin typeface="American Typewriter"/>
                <a:cs typeface="American Typewriter"/>
              </a:rPr>
              <a:t>The Basilica Church in the night 05.10.2014</a:t>
            </a:r>
            <a:br>
              <a:rPr lang="en-CA" sz="1900" dirty="0" smtClean="0">
                <a:latin typeface="American Typewriter"/>
                <a:cs typeface="American Typewriter"/>
              </a:rPr>
            </a:br>
            <a:endParaRPr lang="en-CA" sz="19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786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82000">
              <a:schemeClr val="bg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0722"/>
            <a:ext cx="8229600" cy="1584108"/>
          </a:xfrm>
        </p:spPr>
        <p:txBody>
          <a:bodyPr>
            <a:noAutofit/>
          </a:bodyPr>
          <a:lstStyle/>
          <a:p>
            <a:r>
              <a:rPr lang="en-CA" sz="3800" dirty="0" smtClean="0">
                <a:solidFill>
                  <a:srgbClr val="FF1A54"/>
                </a:solidFill>
                <a:latin typeface="Perpetua Titling MT"/>
                <a:cs typeface="Perpetua Titling MT"/>
              </a:rPr>
              <a:t>THE MAP OF BYDGOSZCZ WITH PLACES FROM THE PRESENTATION </a:t>
            </a:r>
            <a:endParaRPr lang="en-CA" sz="3800" dirty="0">
              <a:solidFill>
                <a:srgbClr val="FF1A54"/>
              </a:solidFill>
              <a:latin typeface="Perpetua Titling MT"/>
              <a:cs typeface="Perpetua Titling MT"/>
            </a:endParaRPr>
          </a:p>
        </p:txBody>
      </p:sp>
      <p:pic>
        <p:nvPicPr>
          <p:cNvPr id="4" name="Symbol zastępczy zawartości 3" descr="Screen Shot 2014-10-05 at 22.00.11.p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1914"/>
          <a:stretch>
            <a:fillRect/>
          </a:stretch>
        </p:blipFill>
        <p:spPr>
          <a:xfrm>
            <a:off x="155575" y="1600200"/>
            <a:ext cx="8838664" cy="4860925"/>
          </a:xfrm>
        </p:spPr>
      </p:pic>
      <p:sp>
        <p:nvSpPr>
          <p:cNvPr id="5" name="PoleTekstowe 4"/>
          <p:cNvSpPr txBox="1"/>
          <p:nvPr/>
        </p:nvSpPr>
        <p:spPr>
          <a:xfrm>
            <a:off x="2381250" y="3381375"/>
            <a:ext cx="239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Kazimierz Wielki Park</a:t>
            </a:r>
            <a:endParaRPr lang="en-CA" sz="20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3095625" y="4805432"/>
            <a:ext cx="31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The Forest at </a:t>
            </a:r>
            <a:r>
              <a:rPr lang="en-CA" sz="20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Glinki</a:t>
            </a:r>
            <a:r>
              <a:rPr lang="en-CA" sz="20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CA" sz="2000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Discrict</a:t>
            </a:r>
            <a:endParaRPr lang="en-CA" sz="20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5508625" y="2698750"/>
            <a:ext cx="198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The Basilica  Church</a:t>
            </a:r>
            <a:endParaRPr lang="en-CA" sz="20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80194002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199" y="956178"/>
            <a:ext cx="8229600" cy="1143000"/>
          </a:xfrm>
        </p:spPr>
        <p:txBody>
          <a:bodyPr>
            <a:noAutofit/>
          </a:bodyPr>
          <a:lstStyle/>
          <a:p>
            <a:r>
              <a:rPr lang="en-CA" sz="9600" dirty="0" smtClean="0">
                <a:solidFill>
                  <a:srgbClr val="FF4892"/>
                </a:solidFill>
                <a:latin typeface="Perpetua Titling MT"/>
                <a:cs typeface="Perpetua Titling MT"/>
              </a:rPr>
              <a:t>THE END</a:t>
            </a:r>
            <a:endParaRPr lang="en-CA" sz="9600" dirty="0">
              <a:solidFill>
                <a:srgbClr val="FF4892"/>
              </a:solidFill>
              <a:latin typeface="Perpetua Titling MT"/>
              <a:cs typeface="Perpetua Titling MT"/>
            </a:endParaRPr>
          </a:p>
        </p:txBody>
      </p:sp>
    </p:spTree>
    <p:extLst>
      <p:ext uri="{BB962C8B-B14F-4D97-AF65-F5344CB8AC3E}">
        <p14:creationId xmlns:p14="http://schemas.microsoft.com/office/powerpoint/2010/main" val="34133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Macintosh PowerPoint</Application>
  <PresentationFormat>Pokaz na ekranie (4:3)</PresentationFormat>
  <Paragraphs>13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Motyw pakietu Office</vt:lpstr>
      <vt:lpstr>Bydgoszcz in the Eyes of Sebastian SerLio (Photos taken by natalia patelka from g8 class. only photos from the first and the last slide are not mine) </vt:lpstr>
      <vt:lpstr>Tragedy</vt:lpstr>
      <vt:lpstr>SATYRE</vt:lpstr>
      <vt:lpstr>COMEDY</vt:lpstr>
      <vt:lpstr>THE MAP OF BYDGOSZCZ WITH PLACES FROM THE PRESENTATION 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Bydgoszcz in the Eyes of Sebastian Serlio</dc:title>
  <dc:creator>Administrator</dc:creator>
  <cp:lastModifiedBy>Administrator</cp:lastModifiedBy>
  <cp:revision>12</cp:revision>
  <dcterms:created xsi:type="dcterms:W3CDTF">2014-10-05T17:27:35Z</dcterms:created>
  <dcterms:modified xsi:type="dcterms:W3CDTF">2014-10-05T20:52:13Z</dcterms:modified>
</cp:coreProperties>
</file>