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EC38B-D38B-4FBD-B29B-EC341BEA046A}" type="datetimeFigureOut">
              <a:rPr lang="pl-PL" smtClean="0"/>
              <a:pPr/>
              <a:t>2014-10-22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3D86B-0F3E-4086-8806-76B93DBF60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EC38B-D38B-4FBD-B29B-EC341BEA046A}" type="datetimeFigureOut">
              <a:rPr lang="pl-PL" smtClean="0"/>
              <a:pPr/>
              <a:t>2014-10-22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3D86B-0F3E-4086-8806-76B93DBF60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EC38B-D38B-4FBD-B29B-EC341BEA046A}" type="datetimeFigureOut">
              <a:rPr lang="pl-PL" smtClean="0"/>
              <a:pPr/>
              <a:t>2014-10-22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3D86B-0F3E-4086-8806-76B93DBF60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EC38B-D38B-4FBD-B29B-EC341BEA046A}" type="datetimeFigureOut">
              <a:rPr lang="pl-PL" smtClean="0"/>
              <a:pPr/>
              <a:t>2014-10-22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3D86B-0F3E-4086-8806-76B93DBF60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EC38B-D38B-4FBD-B29B-EC341BEA046A}" type="datetimeFigureOut">
              <a:rPr lang="pl-PL" smtClean="0"/>
              <a:pPr/>
              <a:t>2014-10-22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3D86B-0F3E-4086-8806-76B93DBF60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EC38B-D38B-4FBD-B29B-EC341BEA046A}" type="datetimeFigureOut">
              <a:rPr lang="pl-PL" smtClean="0"/>
              <a:pPr/>
              <a:t>2014-10-22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3D86B-0F3E-4086-8806-76B93DBF60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EC38B-D38B-4FBD-B29B-EC341BEA046A}" type="datetimeFigureOut">
              <a:rPr lang="pl-PL" smtClean="0"/>
              <a:pPr/>
              <a:t>2014-10-22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3D86B-0F3E-4086-8806-76B93DBF60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EC38B-D38B-4FBD-B29B-EC341BEA046A}" type="datetimeFigureOut">
              <a:rPr lang="pl-PL" smtClean="0"/>
              <a:pPr/>
              <a:t>2014-10-22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3D86B-0F3E-4086-8806-76B93DBF60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EC38B-D38B-4FBD-B29B-EC341BEA046A}" type="datetimeFigureOut">
              <a:rPr lang="pl-PL" smtClean="0"/>
              <a:pPr/>
              <a:t>2014-10-22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3D86B-0F3E-4086-8806-76B93DBF60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EC38B-D38B-4FBD-B29B-EC341BEA046A}" type="datetimeFigureOut">
              <a:rPr lang="pl-PL" smtClean="0"/>
              <a:pPr/>
              <a:t>2014-10-22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3D86B-0F3E-4086-8806-76B93DBF60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EC38B-D38B-4FBD-B29B-EC341BEA046A}" type="datetimeFigureOut">
              <a:rPr lang="pl-PL" smtClean="0"/>
              <a:pPr/>
              <a:t>2014-10-22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3D86B-0F3E-4086-8806-76B93DBF60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EC38B-D38B-4FBD-B29B-EC341BEA046A}" type="datetimeFigureOut">
              <a:rPr lang="pl-PL" smtClean="0"/>
              <a:pPr/>
              <a:t>2014-10-22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3D86B-0F3E-4086-8806-76B93DBF60D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6600" dirty="0" smtClean="0">
                <a:latin typeface="AR BERKLEY" pitchFamily="2" charset="0"/>
              </a:rPr>
              <a:t>Bydgoszcz </a:t>
            </a:r>
            <a:r>
              <a:rPr lang="pl-PL" sz="6600" dirty="0" smtClean="0">
                <a:latin typeface="AR BERKLEY" pitchFamily="2" charset="0"/>
              </a:rPr>
              <a:t>in the </a:t>
            </a:r>
            <a:r>
              <a:rPr lang="pl-PL" sz="6600" dirty="0">
                <a:latin typeface="AR BERKLEY" pitchFamily="2" charset="0"/>
              </a:rPr>
              <a:t>E</a:t>
            </a:r>
            <a:r>
              <a:rPr lang="pl-PL" sz="6600" dirty="0" smtClean="0">
                <a:latin typeface="AR BERKLEY" pitchFamily="2" charset="0"/>
              </a:rPr>
              <a:t>yes of </a:t>
            </a:r>
            <a:r>
              <a:rPr lang="pl-PL" sz="6600" dirty="0">
                <a:latin typeface="AR BERKLEY" pitchFamily="2" charset="0"/>
              </a:rPr>
              <a:t>S</a:t>
            </a:r>
            <a:r>
              <a:rPr lang="pl-PL" sz="6600" dirty="0" smtClean="0">
                <a:latin typeface="AR BERKLEY" pitchFamily="2" charset="0"/>
              </a:rPr>
              <a:t>ebastian Serlio</a:t>
            </a:r>
            <a:endParaRPr lang="pl-PL" sz="6600" dirty="0">
              <a:latin typeface="AR BERKLEY" pitchFamily="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Patrycja Niewiadomska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 err="1" smtClean="0">
                <a:latin typeface="AR CENA" pitchFamily="2" charset="0"/>
              </a:rPr>
              <a:t>Tragedy</a:t>
            </a:r>
            <a:r>
              <a:rPr lang="pl-PL" sz="5400" dirty="0" smtClean="0">
                <a:latin typeface="AR CENA" pitchFamily="2" charset="0"/>
              </a:rPr>
              <a:t>, 05.10.2014 </a:t>
            </a:r>
            <a:endParaRPr lang="pl-PL" sz="5400" dirty="0">
              <a:latin typeface="AR CENA" pitchFamily="2" charset="0"/>
            </a:endParaRPr>
          </a:p>
        </p:txBody>
      </p:sp>
      <p:pic>
        <p:nvPicPr>
          <p:cNvPr id="4" name="Symbol zastępczy zawartości 3" descr="IMG_29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412776"/>
            <a:ext cx="3888432" cy="51845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6588224" y="6165304"/>
            <a:ext cx="2356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Park ludowy</a:t>
            </a:r>
          </a:p>
          <a:p>
            <a:r>
              <a:rPr lang="pl-PL" dirty="0" smtClean="0"/>
              <a:t> </a:t>
            </a:r>
            <a:r>
              <a:rPr lang="pl-PL" dirty="0" err="1" smtClean="0"/>
              <a:t>im.Wincentego</a:t>
            </a:r>
            <a:r>
              <a:rPr lang="pl-PL" dirty="0" smtClean="0"/>
              <a:t> Witosa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dirty="0" err="1" smtClean="0">
                <a:latin typeface="AR CENA" pitchFamily="2" charset="0"/>
              </a:rPr>
              <a:t>Comedy</a:t>
            </a:r>
            <a:r>
              <a:rPr lang="pl-PL" sz="6000" dirty="0" smtClean="0">
                <a:latin typeface="AR CENA" pitchFamily="2" charset="0"/>
              </a:rPr>
              <a:t>, 05.10.2014</a:t>
            </a:r>
            <a:endParaRPr lang="pl-PL" sz="6000" dirty="0">
              <a:latin typeface="AR CENA" pitchFamily="2" charset="0"/>
            </a:endParaRPr>
          </a:p>
        </p:txBody>
      </p:sp>
      <p:pic>
        <p:nvPicPr>
          <p:cNvPr id="4" name="Symbol zastępczy zawartości 3" descr="IMG_3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484784"/>
            <a:ext cx="3888432" cy="51845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6660232" y="623731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Glinki </a:t>
            </a:r>
            <a:r>
              <a:rPr lang="pl-PL" dirty="0" err="1" smtClean="0"/>
              <a:t>compound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6000" dirty="0" err="1" smtClean="0">
                <a:latin typeface="AR CENA" pitchFamily="2" charset="0"/>
              </a:rPr>
              <a:t>Satyre</a:t>
            </a:r>
            <a:r>
              <a:rPr lang="pl-PL" sz="6000" dirty="0" smtClean="0">
                <a:latin typeface="AR CENA" pitchFamily="2" charset="0"/>
              </a:rPr>
              <a:t>, 05.10.2014</a:t>
            </a:r>
            <a:endParaRPr lang="pl-PL" sz="6000" dirty="0">
              <a:latin typeface="AR CENA" pitchFamily="2" charset="0"/>
            </a:endParaRPr>
          </a:p>
        </p:txBody>
      </p:sp>
      <p:pic>
        <p:nvPicPr>
          <p:cNvPr id="4" name="Symbol zastępczy zawartości 3" descr="IMG_29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412776"/>
            <a:ext cx="3780420" cy="504056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6732240" y="6165304"/>
            <a:ext cx="163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Łuczniczka park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11500" dirty="0" err="1" smtClean="0">
                <a:latin typeface="AR DARLING" pitchFamily="2" charset="0"/>
              </a:rPr>
              <a:t>The</a:t>
            </a:r>
            <a:r>
              <a:rPr lang="pl-PL" sz="11500" dirty="0" smtClean="0">
                <a:latin typeface="AR DARLING" pitchFamily="2" charset="0"/>
              </a:rPr>
              <a:t> map</a:t>
            </a:r>
            <a:endParaRPr lang="pl-PL" sz="11500" dirty="0">
              <a:latin typeface="AR DARLING" pitchFamily="2" charset="0"/>
            </a:endParaRPr>
          </a:p>
        </p:txBody>
      </p:sp>
      <p:pic>
        <p:nvPicPr>
          <p:cNvPr id="4" name="Symbol zastępczy zawartości 3" descr="dded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44824"/>
            <a:ext cx="8461017" cy="424847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Autofit/>
          </a:bodyPr>
          <a:lstStyle/>
          <a:p>
            <a:r>
              <a:rPr lang="pl-PL" sz="7200" dirty="0" err="1" smtClean="0">
                <a:latin typeface="Algerian" pitchFamily="82" charset="0"/>
              </a:rPr>
              <a:t>The</a:t>
            </a:r>
            <a:r>
              <a:rPr lang="pl-PL" sz="7200" dirty="0" smtClean="0">
                <a:latin typeface="Algerian" pitchFamily="82" charset="0"/>
              </a:rPr>
              <a:t> </a:t>
            </a:r>
            <a:r>
              <a:rPr lang="pl-PL" sz="7200" dirty="0" err="1" smtClean="0">
                <a:latin typeface="Algerian" pitchFamily="82" charset="0"/>
              </a:rPr>
              <a:t>end</a:t>
            </a:r>
            <a:endParaRPr lang="pl-PL" sz="7200" dirty="0">
              <a:latin typeface="Algerian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59832" y="5661248"/>
            <a:ext cx="8229600" cy="4525963"/>
          </a:xfrm>
        </p:spPr>
        <p:txBody>
          <a:bodyPr/>
          <a:lstStyle/>
          <a:p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All </a:t>
            </a:r>
            <a:r>
              <a:rPr lang="pl-PL" dirty="0" err="1" smtClean="0">
                <a:solidFill>
                  <a:schemeClr val="bg1">
                    <a:lumMod val="50000"/>
                  </a:schemeClr>
                </a:solidFill>
              </a:rPr>
              <a:t>photos</a:t>
            </a: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1">
                    <a:lumMod val="50000"/>
                  </a:schemeClr>
                </a:solidFill>
              </a:rPr>
              <a:t>were</a:t>
            </a: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1">
                    <a:lumMod val="50000"/>
                  </a:schemeClr>
                </a:solidFill>
              </a:rPr>
              <a:t>taken</a:t>
            </a: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 by: Patrycja Niewiadomska</a:t>
            </a:r>
            <a:endParaRPr lang="pl-P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</TotalTime>
  <Words>39</Words>
  <Application>Microsoft Office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Motyw pakietu Office</vt:lpstr>
      <vt:lpstr>Bydgoszcz in the Eyes of Sebastian Serlio</vt:lpstr>
      <vt:lpstr>Tragedy, 05.10.2014 </vt:lpstr>
      <vt:lpstr>Comedy, 05.10.2014</vt:lpstr>
      <vt:lpstr>Satyre, 05.10.2014</vt:lpstr>
      <vt:lpstr>The map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Bydgoszcz in Eyes of Sebastian Serlio</dc:title>
  <dc:creator>user</dc:creator>
  <cp:lastModifiedBy>Jurek</cp:lastModifiedBy>
  <cp:revision>7</cp:revision>
  <dcterms:created xsi:type="dcterms:W3CDTF">2014-10-05T21:28:34Z</dcterms:created>
  <dcterms:modified xsi:type="dcterms:W3CDTF">2014-10-22T10:03:01Z</dcterms:modified>
</cp:coreProperties>
</file>