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E5F46A-6E24-4276-B68B-90172E5CBF1B}" type="datetimeFigureOut">
              <a:rPr lang="pl-PL" smtClean="0"/>
              <a:pPr/>
              <a:t>2014-10-22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2A3E87-A979-463D-9908-CAE4FEAF6C3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5400" dirty="0" smtClean="0"/>
              <a:t>The Comic scene ,the tragic scene and Satirical scene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56176" y="6381328"/>
            <a:ext cx="4953000" cy="1752600"/>
          </a:xfrm>
        </p:spPr>
        <p:txBody>
          <a:bodyPr/>
          <a:lstStyle/>
          <a:p>
            <a:r>
              <a:rPr lang="pl-PL" dirty="0" smtClean="0"/>
              <a:t>By:Aron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172200" cy="1152128"/>
          </a:xfrm>
        </p:spPr>
        <p:txBody>
          <a:bodyPr>
            <a:normAutofit/>
          </a:bodyPr>
          <a:lstStyle/>
          <a:p>
            <a:r>
              <a:rPr lang="pl-PL" sz="4400" i="1" dirty="0" smtClean="0">
                <a:solidFill>
                  <a:srgbClr val="FF0000"/>
                </a:solidFill>
              </a:rPr>
              <a:t>The Comic scene </a:t>
            </a:r>
            <a:endParaRPr lang="pl-PL" sz="4400" i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95736" y="1772816"/>
            <a:ext cx="2952328" cy="410487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This picture was taken on Nakielska street. I think it maching to the </a:t>
            </a:r>
            <a:r>
              <a:rPr lang="en-US" sz="2400" dirty="0" smtClean="0"/>
              <a:t>Comic</a:t>
            </a:r>
            <a:r>
              <a:rPr lang="pl-PL" sz="2400" dirty="0" smtClean="0"/>
              <a:t> scene ,because in the Comic street there is nearly always church.</a:t>
            </a:r>
          </a:p>
        </p:txBody>
      </p:sp>
      <p:pic>
        <p:nvPicPr>
          <p:cNvPr id="1026" name="Picture 2" descr="C:\Users\Mirek\Desktop\Aron's fotos\IMG_4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082" y="908720"/>
            <a:ext cx="4083918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0"/>
            <a:ext cx="6172200" cy="1152128"/>
          </a:xfrm>
        </p:spPr>
        <p:txBody>
          <a:bodyPr>
            <a:normAutofit/>
          </a:bodyPr>
          <a:lstStyle/>
          <a:p>
            <a:r>
              <a:rPr lang="pl-PL" sz="4400" i="1" dirty="0" smtClean="0">
                <a:solidFill>
                  <a:srgbClr val="FF0000"/>
                </a:solidFill>
              </a:rPr>
              <a:t>The Tragic scene</a:t>
            </a:r>
            <a:endParaRPr lang="pl-PL" sz="4400" i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07704" y="1340768"/>
            <a:ext cx="6048672" cy="446449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This picture was taken on Stary rynek. I think it is maching to the Tragic scene,   because the hauses are looking as a lord s hauses.</a:t>
            </a:r>
            <a:endParaRPr lang="pl-PL" sz="2400" dirty="0"/>
          </a:p>
        </p:txBody>
      </p:sp>
      <p:pic>
        <p:nvPicPr>
          <p:cNvPr id="1026" name="Picture 2" descr="C:\Users\Mirek\Desktop\Aron's fotos\IMG_3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01008"/>
            <a:ext cx="4536504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172200" cy="1512168"/>
          </a:xfrm>
        </p:spPr>
        <p:txBody>
          <a:bodyPr>
            <a:normAutofit/>
          </a:bodyPr>
          <a:lstStyle/>
          <a:p>
            <a:r>
              <a:rPr lang="pl-PL" sz="4400" i="1" dirty="0" err="1" smtClean="0">
                <a:solidFill>
                  <a:srgbClr val="FF0000"/>
                </a:solidFill>
              </a:rPr>
              <a:t>The</a:t>
            </a:r>
            <a:r>
              <a:rPr lang="pl-PL" sz="4400" i="1" dirty="0" smtClean="0">
                <a:solidFill>
                  <a:srgbClr val="FF0000"/>
                </a:solidFill>
              </a:rPr>
              <a:t> </a:t>
            </a:r>
            <a:r>
              <a:rPr lang="pl-PL" sz="4400" i="1" dirty="0" err="1" smtClean="0">
                <a:solidFill>
                  <a:srgbClr val="FF0000"/>
                </a:solidFill>
              </a:rPr>
              <a:t>Satiricall</a:t>
            </a:r>
            <a:r>
              <a:rPr lang="pl-PL" sz="4400" i="1" dirty="0" smtClean="0">
                <a:solidFill>
                  <a:srgbClr val="FF0000"/>
                </a:solidFill>
              </a:rPr>
              <a:t> </a:t>
            </a:r>
            <a:r>
              <a:rPr lang="pl-PL" sz="4400" i="1" dirty="0" err="1" smtClean="0">
                <a:solidFill>
                  <a:srgbClr val="FF0000"/>
                </a:solidFill>
              </a:rPr>
              <a:t>scene</a:t>
            </a:r>
            <a:r>
              <a:rPr lang="pl-PL" sz="4400" i="1" dirty="0" smtClean="0">
                <a:solidFill>
                  <a:srgbClr val="FF0000"/>
                </a:solidFill>
              </a:rPr>
              <a:t> </a:t>
            </a:r>
            <a:endParaRPr lang="pl-PL" sz="4400" i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2132856"/>
            <a:ext cx="3438128" cy="4320480"/>
          </a:xfrm>
        </p:spPr>
        <p:txBody>
          <a:bodyPr>
            <a:normAutofit/>
          </a:bodyPr>
          <a:lstStyle/>
          <a:p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picture</a:t>
            </a:r>
            <a:r>
              <a:rPr lang="pl-PL" sz="2400" dirty="0" smtClean="0"/>
              <a:t> was </a:t>
            </a:r>
            <a:r>
              <a:rPr lang="pl-PL" sz="2400" dirty="0" err="1" smtClean="0"/>
              <a:t>taken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my garden. For me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satiricall</a:t>
            </a:r>
            <a:r>
              <a:rPr lang="pl-PL" sz="2400" dirty="0" smtClean="0"/>
              <a:t>  ,</a:t>
            </a:r>
            <a:r>
              <a:rPr lang="pl-PL" sz="2400" dirty="0" err="1" smtClean="0"/>
              <a:t>because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have</a:t>
            </a:r>
            <a:r>
              <a:rPr lang="pl-PL" sz="2400" dirty="0" smtClean="0"/>
              <a:t> a lot of </a:t>
            </a:r>
            <a:r>
              <a:rPr lang="pl-PL" sz="2400" dirty="0" err="1" smtClean="0"/>
              <a:t>nature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2050" name="Picture 2" descr="C:\Users\Mirek\Desktop\Aron's fotos\IMG_3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6672"/>
            <a:ext cx="2970330" cy="3960440"/>
          </a:xfrm>
          <a:prstGeom prst="rect">
            <a:avLst/>
          </a:prstGeom>
          <a:noFill/>
        </p:spPr>
      </p:pic>
      <p:pic>
        <p:nvPicPr>
          <p:cNvPr id="4" name="Picture 2" descr="C:\Users\Mirek\Desktop\Ania w Polsce\SAM_3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21088"/>
            <a:ext cx="4427984" cy="2485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places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i </a:t>
            </a:r>
            <a:r>
              <a:rPr lang="pl-PL" dirty="0" err="1" smtClean="0"/>
              <a:t>took</a:t>
            </a:r>
            <a:r>
              <a:rPr lang="pl-PL" dirty="0" smtClean="0"/>
              <a:t> </a:t>
            </a:r>
            <a:r>
              <a:rPr lang="pl-PL" dirty="0" err="1" smtClean="0"/>
              <a:t>pictures</a:t>
            </a:r>
            <a:endParaRPr lang="pl-PL" dirty="0"/>
          </a:p>
        </p:txBody>
      </p:sp>
      <p:pic>
        <p:nvPicPr>
          <p:cNvPr id="3075" name="Picture 3" descr="C:\Users\Mirek\Desktop\Aron's fotos\IMG_1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351445" cy="2513584"/>
          </a:xfrm>
          <a:prstGeom prst="rect">
            <a:avLst/>
          </a:prstGeom>
          <a:noFill/>
        </p:spPr>
      </p:pic>
      <p:pic>
        <p:nvPicPr>
          <p:cNvPr id="3076" name="Picture 4" descr="C:\Users\Mirek\Desktop\Aron's fotos\IMG_1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00400"/>
            <a:ext cx="3543467" cy="2657600"/>
          </a:xfrm>
          <a:prstGeom prst="rect">
            <a:avLst/>
          </a:prstGeom>
          <a:noFill/>
        </p:spPr>
      </p:pic>
      <p:pic>
        <p:nvPicPr>
          <p:cNvPr id="3077" name="Picture 5" descr="C:\Users\Mirek\Desktop\Aron's fotos\IMG_1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491" y="1844824"/>
            <a:ext cx="3927509" cy="294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rek\AppData\Local\Microsoft\Windows\Temporary Internet Files\Content.IE5\I6336QHN\MM9002834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50" y="620688"/>
            <a:ext cx="7705962" cy="532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109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Wykusz</vt:lpstr>
      <vt:lpstr>The Comic scene ,the tragic scene and Satirical scene</vt:lpstr>
      <vt:lpstr>The Comic scene </vt:lpstr>
      <vt:lpstr>The Tragic scene</vt:lpstr>
      <vt:lpstr>The Satiricall scene </vt:lpstr>
      <vt:lpstr>The places is which i took pictures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Comic scene ,the tragic scene and Satirical scene</dc:title>
  <dc:creator>Mirek</dc:creator>
  <cp:lastModifiedBy>Jurek</cp:lastModifiedBy>
  <cp:revision>8</cp:revision>
  <dcterms:created xsi:type="dcterms:W3CDTF">2014-10-03T19:33:16Z</dcterms:created>
  <dcterms:modified xsi:type="dcterms:W3CDTF">2014-10-22T10:14:14Z</dcterms:modified>
</cp:coreProperties>
</file>