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mille Langrand" initials="FL" lastIdx="2" clrIdx="0">
    <p:extLst>
      <p:ext uri="{19B8F6BF-5375-455C-9EA6-DF929625EA0E}">
        <p15:presenceInfo xmlns:p15="http://schemas.microsoft.com/office/powerpoint/2012/main" userId="dae86a616014c59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76951-0CE5-46E5-9F2B-719A132FF18B}" type="datetimeFigureOut">
              <a:rPr lang="en-GB" smtClean="0"/>
              <a:t>02/10/2014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56D9C-7242-42F2-ABB6-C0110F9436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465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76951-0CE5-46E5-9F2B-719A132FF18B}" type="datetimeFigureOut">
              <a:rPr lang="en-GB" smtClean="0"/>
              <a:t>02/10/2014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56D9C-7242-42F2-ABB6-C0110F9436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059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76951-0CE5-46E5-9F2B-719A132FF18B}" type="datetimeFigureOut">
              <a:rPr lang="en-GB" smtClean="0"/>
              <a:t>02/10/2014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56D9C-7242-42F2-ABB6-C0110F9436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055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76951-0CE5-46E5-9F2B-719A132FF18B}" type="datetimeFigureOut">
              <a:rPr lang="en-GB" smtClean="0"/>
              <a:t>02/10/2014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56D9C-7242-42F2-ABB6-C0110F9436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442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76951-0CE5-46E5-9F2B-719A132FF18B}" type="datetimeFigureOut">
              <a:rPr lang="en-GB" smtClean="0"/>
              <a:t>02/10/2014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56D9C-7242-42F2-ABB6-C0110F9436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9366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76951-0CE5-46E5-9F2B-719A132FF18B}" type="datetimeFigureOut">
              <a:rPr lang="en-GB" smtClean="0"/>
              <a:t>02/10/2014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56D9C-7242-42F2-ABB6-C0110F9436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773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76951-0CE5-46E5-9F2B-719A132FF18B}" type="datetimeFigureOut">
              <a:rPr lang="en-GB" smtClean="0"/>
              <a:t>02/10/2014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56D9C-7242-42F2-ABB6-C0110F9436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527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76951-0CE5-46E5-9F2B-719A132FF18B}" type="datetimeFigureOut">
              <a:rPr lang="en-GB" smtClean="0"/>
              <a:t>02/10/2014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56D9C-7242-42F2-ABB6-C0110F9436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381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76951-0CE5-46E5-9F2B-719A132FF18B}" type="datetimeFigureOut">
              <a:rPr lang="en-GB" smtClean="0"/>
              <a:t>02/10/2014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56D9C-7242-42F2-ABB6-C0110F9436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121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76951-0CE5-46E5-9F2B-719A132FF18B}" type="datetimeFigureOut">
              <a:rPr lang="en-GB" smtClean="0"/>
              <a:t>02/10/2014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56D9C-7242-42F2-ABB6-C0110F9436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7938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76951-0CE5-46E5-9F2B-719A132FF18B}" type="datetimeFigureOut">
              <a:rPr lang="en-GB" smtClean="0"/>
              <a:t>02/10/2014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56D9C-7242-42F2-ABB6-C0110F9436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998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76951-0CE5-46E5-9F2B-719A132FF18B}" type="datetimeFigureOut">
              <a:rPr lang="en-GB" smtClean="0"/>
              <a:t>02/10/2014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56D9C-7242-42F2-ABB6-C0110F9436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269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28288" y="2667000"/>
            <a:ext cx="83816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4000" dirty="0" smtClean="0"/>
              <a:t>Bydgoszcz in the </a:t>
            </a:r>
            <a:r>
              <a:rPr lang="fr-FR" sz="4000" dirty="0" err="1" smtClean="0"/>
              <a:t>eye</a:t>
            </a:r>
            <a:r>
              <a:rPr lang="fr-FR" sz="4000" dirty="0" smtClean="0"/>
              <a:t> of </a:t>
            </a:r>
            <a:r>
              <a:rPr lang="fr-FR" sz="4000" dirty="0" err="1" smtClean="0"/>
              <a:t>Sebastian</a:t>
            </a:r>
            <a:r>
              <a:rPr lang="fr-FR" sz="4000" dirty="0" smtClean="0"/>
              <a:t> Serlio</a:t>
            </a:r>
            <a:endParaRPr lang="en-GB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9956800" y="6184900"/>
            <a:ext cx="18508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By Bénédicte </a:t>
            </a:r>
            <a:r>
              <a:rPr lang="fr-FR" sz="1400" dirty="0" err="1" smtClean="0"/>
              <a:t>Langrand</a:t>
            </a:r>
            <a:endParaRPr lang="fr-FR" sz="1400" dirty="0" smtClean="0"/>
          </a:p>
          <a:p>
            <a:r>
              <a:rPr lang="fr-FR" sz="1400" dirty="0" smtClean="0"/>
              <a:t>              G8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44158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95800" y="914400"/>
            <a:ext cx="31197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u="sng" dirty="0" smtClean="0"/>
              <a:t>The </a:t>
            </a:r>
            <a:r>
              <a:rPr lang="fr-FR" sz="3200" u="sng" dirty="0" err="1" smtClean="0"/>
              <a:t>Comic</a:t>
            </a:r>
            <a:r>
              <a:rPr lang="fr-FR" sz="3200" u="sng" dirty="0" smtClean="0"/>
              <a:t> </a:t>
            </a:r>
            <a:r>
              <a:rPr lang="fr-FR" sz="3200" u="sng" dirty="0" err="1" smtClean="0"/>
              <a:t>Scene</a:t>
            </a:r>
            <a:r>
              <a:rPr lang="fr-FR" sz="3200" u="sng" dirty="0" smtClean="0"/>
              <a:t>:</a:t>
            </a:r>
            <a:endParaRPr lang="en-GB" sz="3200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" y="1816100"/>
            <a:ext cx="3143250" cy="4191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4200" y="6007100"/>
            <a:ext cx="25557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St </a:t>
            </a:r>
            <a:r>
              <a:rPr lang="fr-FR" dirty="0" err="1" smtClean="0"/>
              <a:t>Peter’s</a:t>
            </a:r>
            <a:r>
              <a:rPr lang="fr-FR" dirty="0" smtClean="0"/>
              <a:t> Church</a:t>
            </a:r>
          </a:p>
          <a:p>
            <a:r>
              <a:rPr lang="fr-FR" dirty="0" err="1" smtClean="0"/>
              <a:t>Taken</a:t>
            </a:r>
            <a:r>
              <a:rPr lang="fr-FR" dirty="0" smtClean="0"/>
              <a:t> on the 27/09/2014</a:t>
            </a:r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260668" y="2120900"/>
            <a:ext cx="761279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This </a:t>
            </a:r>
            <a:r>
              <a:rPr lang="fr-FR" sz="2800" dirty="0" err="1" smtClean="0"/>
              <a:t>particular</a:t>
            </a:r>
            <a:r>
              <a:rPr lang="fr-FR" sz="2800" dirty="0" smtClean="0"/>
              <a:t> </a:t>
            </a:r>
            <a:r>
              <a:rPr lang="fr-FR" sz="2800" dirty="0" err="1" smtClean="0"/>
              <a:t>scene</a:t>
            </a:r>
            <a:r>
              <a:rPr lang="fr-FR" sz="2800" dirty="0" smtClean="0"/>
              <a:t> </a:t>
            </a:r>
            <a:r>
              <a:rPr lang="fr-FR" sz="2800" dirty="0" err="1" smtClean="0"/>
              <a:t>can</a:t>
            </a:r>
            <a:r>
              <a:rPr lang="fr-FR" sz="2800" dirty="0" smtClean="0"/>
              <a:t> </a:t>
            </a:r>
            <a:r>
              <a:rPr lang="fr-FR" sz="2800" dirty="0" err="1" smtClean="0"/>
              <a:t>include</a:t>
            </a:r>
            <a:r>
              <a:rPr lang="fr-FR" sz="2800" dirty="0" smtClean="0"/>
              <a:t> </a:t>
            </a:r>
            <a:r>
              <a:rPr lang="fr-FR" sz="2800" dirty="0" err="1" smtClean="0"/>
              <a:t>houses</a:t>
            </a:r>
            <a:r>
              <a:rPr lang="fr-FR" sz="2800" dirty="0" smtClean="0"/>
              <a:t>, a </a:t>
            </a:r>
            <a:r>
              <a:rPr lang="fr-FR" sz="2800" dirty="0" err="1" smtClean="0"/>
              <a:t>church</a:t>
            </a:r>
            <a:r>
              <a:rPr lang="fr-FR" sz="2800" dirty="0" smtClean="0"/>
              <a:t>, </a:t>
            </a:r>
          </a:p>
          <a:p>
            <a:r>
              <a:rPr lang="fr-FR" sz="2800" dirty="0" smtClean="0"/>
              <a:t>and </a:t>
            </a:r>
            <a:r>
              <a:rPr lang="fr-FR" sz="2800" dirty="0" err="1" smtClean="0"/>
              <a:t>some</a:t>
            </a:r>
            <a:r>
              <a:rPr lang="fr-FR" sz="2800" dirty="0" smtClean="0"/>
              <a:t> buildings.</a:t>
            </a:r>
          </a:p>
          <a:p>
            <a:r>
              <a:rPr lang="fr-FR" sz="2800" dirty="0" smtClean="0"/>
              <a:t>I chose to </a:t>
            </a:r>
            <a:r>
              <a:rPr lang="fr-FR" sz="2800" dirty="0" err="1" smtClean="0"/>
              <a:t>make</a:t>
            </a:r>
            <a:r>
              <a:rPr lang="fr-FR" sz="2800" dirty="0" smtClean="0"/>
              <a:t> a </a:t>
            </a:r>
            <a:r>
              <a:rPr lang="fr-FR" sz="2800" dirty="0" err="1" smtClean="0"/>
              <a:t>picture</a:t>
            </a:r>
            <a:r>
              <a:rPr lang="fr-FR" sz="2800" dirty="0" smtClean="0"/>
              <a:t> of </a:t>
            </a:r>
            <a:r>
              <a:rPr lang="fr-FR" sz="2800" dirty="0" err="1" smtClean="0"/>
              <a:t>this</a:t>
            </a:r>
            <a:endParaRPr lang="fr-FR" sz="2800" dirty="0" smtClean="0"/>
          </a:p>
          <a:p>
            <a:r>
              <a:rPr lang="fr-FR" sz="2800" dirty="0" smtClean="0"/>
              <a:t> </a:t>
            </a:r>
            <a:r>
              <a:rPr lang="fr-FR" sz="2800" dirty="0" err="1" smtClean="0"/>
              <a:t>church</a:t>
            </a:r>
            <a:r>
              <a:rPr lang="fr-FR" sz="2800" dirty="0" smtClean="0"/>
              <a:t> </a:t>
            </a:r>
            <a:r>
              <a:rPr lang="fr-FR" sz="2800" dirty="0" err="1" smtClean="0"/>
              <a:t>because</a:t>
            </a:r>
            <a:r>
              <a:rPr lang="fr-FR" sz="2800" dirty="0" smtClean="0"/>
              <a:t> </a:t>
            </a:r>
            <a:r>
              <a:rPr lang="fr-FR" sz="2800" dirty="0" err="1" smtClean="0"/>
              <a:t>it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in </a:t>
            </a:r>
            <a:r>
              <a:rPr lang="fr-FR" sz="2800" dirty="0" err="1" smtClean="0"/>
              <a:t>my</a:t>
            </a:r>
            <a:r>
              <a:rPr lang="fr-FR" sz="2800" dirty="0" smtClean="0"/>
              <a:t> </a:t>
            </a:r>
            <a:r>
              <a:rPr lang="fr-FR" sz="2800" dirty="0" err="1" smtClean="0"/>
              <a:t>neibourhood</a:t>
            </a:r>
            <a:r>
              <a:rPr lang="fr-FR" sz="2800" dirty="0" smtClean="0"/>
              <a:t> and </a:t>
            </a:r>
            <a:r>
              <a:rPr lang="fr-FR" sz="2800" dirty="0" err="1" smtClean="0"/>
              <a:t>can</a:t>
            </a:r>
            <a:r>
              <a:rPr lang="fr-FR" sz="2800" dirty="0" smtClean="0"/>
              <a:t> </a:t>
            </a:r>
          </a:p>
          <a:p>
            <a:r>
              <a:rPr lang="fr-FR" sz="2800" dirty="0" err="1"/>
              <a:t>d</a:t>
            </a:r>
            <a:r>
              <a:rPr lang="fr-FR" sz="2800" dirty="0" err="1" smtClean="0"/>
              <a:t>escribe</a:t>
            </a:r>
            <a:r>
              <a:rPr lang="fr-FR" sz="2800" dirty="0" smtClean="0"/>
              <a:t> a </a:t>
            </a:r>
            <a:r>
              <a:rPr lang="fr-FR" sz="2800" dirty="0" err="1" smtClean="0"/>
              <a:t>comic</a:t>
            </a:r>
            <a:r>
              <a:rPr lang="fr-FR" sz="2800" dirty="0" smtClean="0"/>
              <a:t> </a:t>
            </a:r>
            <a:r>
              <a:rPr lang="fr-FR" sz="2800" dirty="0" err="1" smtClean="0"/>
              <a:t>scene</a:t>
            </a:r>
            <a:r>
              <a:rPr lang="fr-FR" sz="2800" dirty="0" smtClean="0"/>
              <a:t>.</a:t>
            </a:r>
          </a:p>
          <a:p>
            <a:r>
              <a:rPr lang="fr-FR" sz="2800" dirty="0" smtClean="0"/>
              <a:t>This </a:t>
            </a:r>
            <a:r>
              <a:rPr lang="fr-FR" sz="2800" dirty="0" err="1" smtClean="0"/>
              <a:t>church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situated</a:t>
            </a:r>
            <a:r>
              <a:rPr lang="fr-FR" sz="2800" dirty="0" smtClean="0"/>
              <a:t> on pl. </a:t>
            </a:r>
            <a:r>
              <a:rPr lang="fr-FR" sz="2800" dirty="0" err="1" smtClean="0"/>
              <a:t>Wolnosci</a:t>
            </a:r>
            <a:r>
              <a:rPr lang="fr-FR" sz="2800" dirty="0" smtClean="0"/>
              <a:t>. 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48637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20193" y="1214845"/>
            <a:ext cx="30554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u="sng" dirty="0" smtClean="0"/>
              <a:t>The </a:t>
            </a:r>
            <a:r>
              <a:rPr lang="fr-FR" sz="3200" u="sng" dirty="0" err="1" smtClean="0"/>
              <a:t>Tragic</a:t>
            </a:r>
            <a:r>
              <a:rPr lang="fr-FR" sz="3200" u="sng" dirty="0" smtClean="0"/>
              <a:t> </a:t>
            </a:r>
            <a:r>
              <a:rPr lang="fr-FR" sz="3200" u="sng" dirty="0" err="1" smtClean="0"/>
              <a:t>Scene</a:t>
            </a:r>
            <a:r>
              <a:rPr lang="fr-FR" sz="3200" u="sng" dirty="0" smtClean="0"/>
              <a:t>:</a:t>
            </a:r>
            <a:endParaRPr lang="en-GB" sz="3200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21" y="991835"/>
            <a:ext cx="3793785" cy="50583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08434" y="2079897"/>
            <a:ext cx="7378110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This type of </a:t>
            </a:r>
            <a:r>
              <a:rPr lang="fr-FR" sz="2800" dirty="0" err="1" smtClean="0"/>
              <a:t>scene</a:t>
            </a:r>
            <a:r>
              <a:rPr lang="fr-FR" sz="2800" dirty="0" smtClean="0"/>
              <a:t> </a:t>
            </a:r>
            <a:r>
              <a:rPr lang="fr-FR" sz="2800" dirty="0" err="1" smtClean="0"/>
              <a:t>may</a:t>
            </a:r>
            <a:r>
              <a:rPr lang="fr-FR" sz="2800" dirty="0" smtClean="0"/>
              <a:t> </a:t>
            </a:r>
            <a:r>
              <a:rPr lang="fr-FR" sz="2800" dirty="0" err="1" smtClean="0"/>
              <a:t>include</a:t>
            </a:r>
            <a:r>
              <a:rPr lang="fr-FR" sz="2800" dirty="0" smtClean="0"/>
              <a:t> </a:t>
            </a:r>
            <a:r>
              <a:rPr lang="fr-FR" sz="2800" dirty="0" err="1" smtClean="0"/>
              <a:t>houses</a:t>
            </a:r>
            <a:r>
              <a:rPr lang="fr-FR" sz="2800" dirty="0" smtClean="0"/>
              <a:t> made for</a:t>
            </a:r>
          </a:p>
          <a:p>
            <a:r>
              <a:rPr lang="fr-FR" sz="2800" dirty="0" smtClean="0"/>
              <a:t> </a:t>
            </a:r>
            <a:r>
              <a:rPr lang="fr-FR" sz="2800" dirty="0" err="1" smtClean="0"/>
              <a:t>great</a:t>
            </a:r>
            <a:r>
              <a:rPr lang="fr-FR" sz="2800" dirty="0" smtClean="0"/>
              <a:t> </a:t>
            </a:r>
            <a:r>
              <a:rPr lang="fr-FR" sz="2800" dirty="0" err="1" smtClean="0"/>
              <a:t>people,chimneys</a:t>
            </a:r>
            <a:r>
              <a:rPr lang="fr-FR" sz="2800" dirty="0" smtClean="0"/>
              <a:t> </a:t>
            </a:r>
          </a:p>
          <a:p>
            <a:r>
              <a:rPr lang="fr-FR" sz="2800" dirty="0" smtClean="0"/>
              <a:t>and </a:t>
            </a:r>
            <a:r>
              <a:rPr lang="fr-FR" sz="2800" dirty="0" err="1" smtClean="0"/>
              <a:t>towers</a:t>
            </a:r>
            <a:r>
              <a:rPr lang="fr-FR" sz="2800" dirty="0" smtClean="0"/>
              <a:t>. Serlio chose </a:t>
            </a:r>
            <a:r>
              <a:rPr lang="fr-FR" sz="2800" dirty="0" err="1" smtClean="0"/>
              <a:t>this</a:t>
            </a:r>
            <a:r>
              <a:rPr lang="fr-FR" sz="2800" dirty="0" smtClean="0"/>
              <a:t> </a:t>
            </a:r>
            <a:r>
              <a:rPr lang="fr-FR" sz="2800" dirty="0" err="1" smtClean="0"/>
              <a:t>kind</a:t>
            </a:r>
            <a:r>
              <a:rPr lang="fr-FR" sz="2800" dirty="0" smtClean="0"/>
              <a:t> of background </a:t>
            </a:r>
          </a:p>
          <a:p>
            <a:r>
              <a:rPr lang="fr-FR" sz="2800" dirty="0" err="1" smtClean="0"/>
              <a:t>because</a:t>
            </a:r>
            <a:r>
              <a:rPr lang="fr-FR" sz="2800" dirty="0" smtClean="0"/>
              <a:t> </a:t>
            </a:r>
            <a:r>
              <a:rPr lang="fr-FR" sz="2800" dirty="0" err="1" smtClean="0"/>
              <a:t>strange</a:t>
            </a:r>
            <a:r>
              <a:rPr lang="fr-FR" sz="2800" dirty="0" smtClean="0"/>
              <a:t> </a:t>
            </a:r>
            <a:r>
              <a:rPr lang="fr-FR" sz="2800" dirty="0" err="1" smtClean="0"/>
              <a:t>adventures</a:t>
            </a:r>
            <a:endParaRPr lang="fr-FR" sz="2800" dirty="0" smtClean="0"/>
          </a:p>
          <a:p>
            <a:r>
              <a:rPr lang="fr-FR" sz="2800" dirty="0" smtClean="0"/>
              <a:t>and cruel </a:t>
            </a:r>
            <a:r>
              <a:rPr lang="fr-FR" sz="2800" dirty="0" err="1" smtClean="0"/>
              <a:t>murders</a:t>
            </a:r>
            <a:r>
              <a:rPr lang="fr-FR" sz="2800" dirty="0" smtClean="0"/>
              <a:t> </a:t>
            </a:r>
            <a:r>
              <a:rPr lang="fr-FR" sz="2800" dirty="0" err="1" smtClean="0"/>
              <a:t>can</a:t>
            </a:r>
            <a:r>
              <a:rPr lang="fr-FR" sz="2800" dirty="0" smtClean="0"/>
              <a:t> </a:t>
            </a:r>
            <a:r>
              <a:rPr lang="fr-FR" sz="2800" dirty="0" err="1" smtClean="0"/>
              <a:t>be</a:t>
            </a:r>
            <a:r>
              <a:rPr lang="fr-FR" sz="2800" dirty="0" smtClean="0"/>
              <a:t> </a:t>
            </a:r>
            <a:r>
              <a:rPr lang="fr-FR" sz="2800" dirty="0" err="1" smtClean="0"/>
              <a:t>performed</a:t>
            </a:r>
            <a:r>
              <a:rPr lang="fr-FR" sz="2800" dirty="0" smtClean="0"/>
              <a:t> </a:t>
            </a:r>
            <a:r>
              <a:rPr lang="fr-FR" sz="2800" dirty="0" err="1" smtClean="0"/>
              <a:t>there</a:t>
            </a:r>
            <a:r>
              <a:rPr lang="fr-FR" sz="2800" dirty="0" smtClean="0"/>
              <a:t>.</a:t>
            </a:r>
          </a:p>
          <a:p>
            <a:r>
              <a:rPr lang="fr-FR" sz="2800" dirty="0" smtClean="0"/>
              <a:t>This building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also</a:t>
            </a:r>
            <a:r>
              <a:rPr lang="fr-FR" sz="2800" dirty="0" smtClean="0"/>
              <a:t> </a:t>
            </a:r>
            <a:r>
              <a:rPr lang="fr-FR" sz="2800" dirty="0" err="1" smtClean="0"/>
              <a:t>near</a:t>
            </a:r>
            <a:r>
              <a:rPr lang="fr-FR" sz="2800" dirty="0" smtClean="0"/>
              <a:t> pl. </a:t>
            </a:r>
            <a:r>
              <a:rPr lang="fr-FR" sz="2800" dirty="0" err="1" smtClean="0"/>
              <a:t>Wolnosci</a:t>
            </a:r>
            <a:r>
              <a:rPr lang="fr-FR" sz="2800" dirty="0" smtClean="0"/>
              <a:t>.</a:t>
            </a:r>
          </a:p>
          <a:p>
            <a:r>
              <a:rPr lang="fr-FR" sz="2800" dirty="0" smtClean="0"/>
              <a:t> I chose to </a:t>
            </a:r>
            <a:r>
              <a:rPr lang="fr-FR" sz="2800" dirty="0" err="1" smtClean="0"/>
              <a:t>make</a:t>
            </a:r>
            <a:r>
              <a:rPr lang="fr-FR" sz="2800" dirty="0" smtClean="0"/>
              <a:t> </a:t>
            </a:r>
            <a:r>
              <a:rPr lang="fr-FR" sz="2800" dirty="0" err="1" smtClean="0"/>
              <a:t>this</a:t>
            </a:r>
            <a:r>
              <a:rPr lang="fr-FR" sz="2800" dirty="0" smtClean="0"/>
              <a:t> </a:t>
            </a:r>
            <a:r>
              <a:rPr lang="fr-FR" sz="2800" dirty="0" err="1" smtClean="0"/>
              <a:t>picture</a:t>
            </a:r>
            <a:r>
              <a:rPr lang="fr-FR" sz="2800" dirty="0" smtClean="0"/>
              <a:t> </a:t>
            </a:r>
            <a:r>
              <a:rPr lang="fr-FR" sz="2800" dirty="0" err="1" smtClean="0"/>
              <a:t>because</a:t>
            </a:r>
            <a:r>
              <a:rPr lang="fr-FR" sz="2800" dirty="0" smtClean="0"/>
              <a:t> I </a:t>
            </a:r>
            <a:r>
              <a:rPr lang="fr-FR" sz="2800" dirty="0" err="1" smtClean="0"/>
              <a:t>thought</a:t>
            </a:r>
            <a:r>
              <a:rPr lang="fr-FR" sz="2800" dirty="0" smtClean="0"/>
              <a:t> </a:t>
            </a:r>
          </a:p>
          <a:p>
            <a:r>
              <a:rPr lang="fr-FR" sz="2800" dirty="0" smtClean="0"/>
              <a:t>A </a:t>
            </a:r>
            <a:r>
              <a:rPr lang="fr-FR" sz="2800" dirty="0" err="1" smtClean="0"/>
              <a:t>beautiful</a:t>
            </a:r>
            <a:r>
              <a:rPr lang="fr-FR" sz="2800" dirty="0" smtClean="0"/>
              <a:t> building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better</a:t>
            </a:r>
            <a:r>
              <a:rPr lang="fr-FR" sz="2800" dirty="0" smtClean="0"/>
              <a:t> </a:t>
            </a:r>
            <a:r>
              <a:rPr lang="fr-FR" sz="2800" dirty="0" err="1" smtClean="0"/>
              <a:t>than</a:t>
            </a:r>
            <a:r>
              <a:rPr lang="fr-FR" sz="2800" dirty="0" smtClean="0"/>
              <a:t> </a:t>
            </a:r>
            <a:r>
              <a:rPr lang="fr-FR" sz="2800" dirty="0" err="1" smtClean="0"/>
              <a:t>chilneys</a:t>
            </a:r>
            <a:r>
              <a:rPr lang="fr-FR" sz="2800" dirty="0" smtClean="0"/>
              <a:t> and </a:t>
            </a:r>
          </a:p>
          <a:p>
            <a:r>
              <a:rPr lang="fr-FR" sz="2800" dirty="0" err="1" smtClean="0"/>
              <a:t>that</a:t>
            </a:r>
            <a:r>
              <a:rPr lang="fr-FR" sz="2800" dirty="0" smtClean="0"/>
              <a:t>, in </a:t>
            </a:r>
            <a:r>
              <a:rPr lang="fr-FR" sz="2800" dirty="0" err="1" smtClean="0"/>
              <a:t>my</a:t>
            </a:r>
            <a:r>
              <a:rPr lang="fr-FR" sz="2800" dirty="0" smtClean="0"/>
              <a:t> opinion, </a:t>
            </a:r>
            <a:r>
              <a:rPr lang="fr-FR" sz="2800" dirty="0" err="1" smtClean="0"/>
              <a:t>it</a:t>
            </a:r>
            <a:r>
              <a:rPr lang="fr-FR" sz="2800" dirty="0" smtClean="0"/>
              <a:t> </a:t>
            </a:r>
            <a:r>
              <a:rPr lang="fr-FR" sz="2800" dirty="0" err="1" smtClean="0"/>
              <a:t>describes</a:t>
            </a:r>
            <a:r>
              <a:rPr lang="fr-FR" sz="2800" dirty="0" smtClean="0"/>
              <a:t> the </a:t>
            </a:r>
            <a:r>
              <a:rPr lang="fr-FR" sz="2800" dirty="0" err="1" smtClean="0"/>
              <a:t>scene</a:t>
            </a:r>
            <a:r>
              <a:rPr lang="fr-FR" sz="2800" dirty="0" smtClean="0"/>
              <a:t> </a:t>
            </a:r>
            <a:r>
              <a:rPr lang="fr-FR" sz="2800" dirty="0" err="1" smtClean="0"/>
              <a:t>better</a:t>
            </a:r>
            <a:r>
              <a:rPr lang="fr-FR" sz="2800" dirty="0" smtClean="0"/>
              <a:t>. 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780450" y="6211669"/>
            <a:ext cx="2555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Near pl. </a:t>
            </a:r>
            <a:r>
              <a:rPr lang="fr-FR" dirty="0" err="1" smtClean="0"/>
              <a:t>Wolnosci</a:t>
            </a:r>
            <a:endParaRPr lang="fr-FR" dirty="0" smtClean="0"/>
          </a:p>
          <a:p>
            <a:r>
              <a:rPr lang="fr-FR" dirty="0" err="1" smtClean="0"/>
              <a:t>Taken</a:t>
            </a:r>
            <a:r>
              <a:rPr lang="fr-FR" dirty="0" smtClean="0"/>
              <a:t> on the 27/09/2014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147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46600" y="1181100"/>
            <a:ext cx="34011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u="sng" dirty="0" smtClean="0"/>
              <a:t>The </a:t>
            </a:r>
            <a:r>
              <a:rPr lang="fr-FR" sz="3200" u="sng" dirty="0" err="1" smtClean="0"/>
              <a:t>Satirical</a:t>
            </a:r>
            <a:r>
              <a:rPr lang="fr-FR" sz="3200" u="sng" dirty="0" smtClean="0"/>
              <a:t> </a:t>
            </a:r>
            <a:r>
              <a:rPr lang="fr-FR" sz="3200" u="sng" dirty="0" err="1" smtClean="0"/>
              <a:t>Scene</a:t>
            </a:r>
            <a:r>
              <a:rPr lang="fr-FR" sz="3200" u="sng" dirty="0" smtClean="0"/>
              <a:t>:</a:t>
            </a:r>
            <a:endParaRPr lang="en-GB" sz="3200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66" y="1625600"/>
            <a:ext cx="4080933" cy="3060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24400" y="2209800"/>
            <a:ext cx="67945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This </a:t>
            </a:r>
            <a:r>
              <a:rPr lang="fr-FR" sz="2800" dirty="0" err="1" smtClean="0"/>
              <a:t>scene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supposed</a:t>
            </a:r>
            <a:r>
              <a:rPr lang="fr-FR" sz="2800" dirty="0" smtClean="0"/>
              <a:t> to </a:t>
            </a:r>
            <a:r>
              <a:rPr lang="fr-FR" sz="2800" dirty="0" err="1" smtClean="0"/>
              <a:t>include</a:t>
            </a:r>
            <a:r>
              <a:rPr lang="fr-FR" sz="2800" dirty="0" smtClean="0"/>
              <a:t> </a:t>
            </a:r>
            <a:r>
              <a:rPr lang="fr-FR" sz="2800" dirty="0" err="1" smtClean="0"/>
              <a:t>trees</a:t>
            </a:r>
            <a:r>
              <a:rPr lang="fr-FR" sz="2800" dirty="0" smtClean="0"/>
              <a:t>, </a:t>
            </a:r>
            <a:r>
              <a:rPr lang="fr-FR" sz="2800" dirty="0" err="1" smtClean="0"/>
              <a:t>roots</a:t>
            </a:r>
            <a:r>
              <a:rPr lang="fr-FR" sz="2800" dirty="0" smtClean="0"/>
              <a:t>, </a:t>
            </a:r>
            <a:r>
              <a:rPr lang="fr-FR" sz="2800" dirty="0" err="1" smtClean="0"/>
              <a:t>grass,hills</a:t>
            </a:r>
            <a:r>
              <a:rPr lang="fr-FR" sz="2800" dirty="0"/>
              <a:t>,</a:t>
            </a:r>
            <a:r>
              <a:rPr lang="fr-FR" sz="2800" dirty="0" smtClean="0"/>
              <a:t> </a:t>
            </a:r>
            <a:r>
              <a:rPr lang="fr-FR" sz="2800" dirty="0" err="1" smtClean="0"/>
              <a:t>flowers</a:t>
            </a:r>
            <a:r>
              <a:rPr lang="fr-FR" sz="2800" dirty="0" smtClean="0"/>
              <a:t> and country </a:t>
            </a:r>
            <a:r>
              <a:rPr lang="fr-FR" sz="2800" dirty="0" err="1" smtClean="0"/>
              <a:t>houses</a:t>
            </a:r>
            <a:r>
              <a:rPr lang="fr-FR" sz="2800" dirty="0" smtClean="0"/>
              <a:t>.</a:t>
            </a:r>
          </a:p>
          <a:p>
            <a:r>
              <a:rPr lang="fr-FR" sz="2800" dirty="0" smtClean="0"/>
              <a:t>For me, </a:t>
            </a:r>
            <a:r>
              <a:rPr lang="fr-FR" sz="2800" dirty="0" err="1" smtClean="0"/>
              <a:t>this</a:t>
            </a:r>
            <a:r>
              <a:rPr lang="fr-FR" sz="2800" dirty="0" smtClean="0"/>
              <a:t> </a:t>
            </a:r>
            <a:r>
              <a:rPr lang="fr-FR" sz="2800" dirty="0" err="1" smtClean="0"/>
              <a:t>picture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the one </a:t>
            </a:r>
            <a:r>
              <a:rPr lang="fr-FR" sz="2800" dirty="0" err="1" smtClean="0"/>
              <a:t>that</a:t>
            </a:r>
            <a:r>
              <a:rPr lang="fr-FR" sz="2800" dirty="0" smtClean="0"/>
              <a:t> </a:t>
            </a:r>
            <a:r>
              <a:rPr lang="fr-FR" sz="2800" dirty="0" err="1" smtClean="0"/>
              <a:t>describes</a:t>
            </a:r>
            <a:r>
              <a:rPr lang="fr-FR" sz="2800" dirty="0" smtClean="0"/>
              <a:t> </a:t>
            </a:r>
            <a:r>
              <a:rPr lang="fr-FR" sz="2800" dirty="0" err="1" smtClean="0"/>
              <a:t>any</a:t>
            </a:r>
            <a:r>
              <a:rPr lang="fr-FR" sz="2800" dirty="0" smtClean="0"/>
              <a:t> of the </a:t>
            </a:r>
            <a:r>
              <a:rPr lang="fr-FR" sz="2800" dirty="0" err="1" smtClean="0"/>
              <a:t>scenes</a:t>
            </a:r>
            <a:r>
              <a:rPr lang="fr-FR" sz="2800" dirty="0" smtClean="0"/>
              <a:t> best </a:t>
            </a:r>
            <a:r>
              <a:rPr lang="fr-FR" sz="2800" dirty="0" err="1" smtClean="0"/>
              <a:t>because</a:t>
            </a:r>
            <a:r>
              <a:rPr lang="fr-FR" sz="2800" dirty="0" smtClean="0"/>
              <a:t> </a:t>
            </a:r>
            <a:r>
              <a:rPr lang="fr-FR" sz="2800" dirty="0" err="1" smtClean="0"/>
              <a:t>there</a:t>
            </a:r>
            <a:r>
              <a:rPr lang="fr-FR" sz="2800" dirty="0" smtClean="0"/>
              <a:t> are </a:t>
            </a:r>
            <a:r>
              <a:rPr lang="fr-FR" sz="2800" dirty="0" err="1" smtClean="0"/>
              <a:t>almost</a:t>
            </a:r>
            <a:r>
              <a:rPr lang="fr-FR" sz="2800" dirty="0" smtClean="0"/>
              <a:t> </a:t>
            </a:r>
            <a:r>
              <a:rPr lang="fr-FR" sz="2800" dirty="0" err="1" smtClean="0"/>
              <a:t>everything</a:t>
            </a:r>
            <a:r>
              <a:rPr lang="fr-FR" sz="2800" dirty="0"/>
              <a:t> </a:t>
            </a:r>
            <a:r>
              <a:rPr lang="fr-FR" sz="2800" dirty="0" smtClean="0"/>
              <a:t>I </a:t>
            </a:r>
            <a:r>
              <a:rPr lang="fr-FR" sz="2800" dirty="0" err="1" smtClean="0"/>
              <a:t>mentioned</a:t>
            </a:r>
            <a:r>
              <a:rPr lang="fr-FR" sz="2800" dirty="0" smtClean="0"/>
              <a:t> </a:t>
            </a:r>
            <a:r>
              <a:rPr lang="fr-FR" sz="2800" dirty="0" err="1" smtClean="0"/>
              <a:t>except</a:t>
            </a:r>
            <a:r>
              <a:rPr lang="fr-FR" sz="2800" dirty="0" smtClean="0"/>
              <a:t> </a:t>
            </a:r>
            <a:r>
              <a:rPr lang="fr-FR" sz="2800" dirty="0" err="1" smtClean="0"/>
              <a:t>hills</a:t>
            </a:r>
            <a:r>
              <a:rPr lang="fr-FR" sz="2800" dirty="0" smtClean="0"/>
              <a:t> and country </a:t>
            </a:r>
            <a:r>
              <a:rPr lang="fr-FR" sz="2800" dirty="0" err="1" smtClean="0"/>
              <a:t>houses</a:t>
            </a:r>
            <a:r>
              <a:rPr lang="fr-FR" sz="2800" dirty="0" smtClean="0"/>
              <a:t>.</a:t>
            </a:r>
          </a:p>
          <a:p>
            <a:r>
              <a:rPr lang="fr-FR" sz="2800" dirty="0" smtClean="0"/>
              <a:t>This place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bordering</a:t>
            </a:r>
            <a:r>
              <a:rPr lang="fr-FR" sz="2800" dirty="0" smtClean="0"/>
              <a:t> pl. </a:t>
            </a:r>
            <a:r>
              <a:rPr lang="fr-FR" sz="2800" dirty="0" err="1" smtClean="0"/>
              <a:t>Wolnosci</a:t>
            </a:r>
            <a:r>
              <a:rPr lang="fr-FR" sz="2800" dirty="0" smtClean="0"/>
              <a:t>.</a:t>
            </a:r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23900" y="5003800"/>
            <a:ext cx="2555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Parc </a:t>
            </a:r>
            <a:r>
              <a:rPr lang="fr-FR" dirty="0" err="1" smtClean="0"/>
              <a:t>Kasimir</a:t>
            </a:r>
            <a:r>
              <a:rPr lang="fr-FR" dirty="0" smtClean="0"/>
              <a:t> the Great</a:t>
            </a:r>
          </a:p>
          <a:p>
            <a:r>
              <a:rPr lang="fr-FR" dirty="0" err="1" smtClean="0"/>
              <a:t>Taken</a:t>
            </a:r>
            <a:r>
              <a:rPr lang="fr-FR" dirty="0"/>
              <a:t> </a:t>
            </a:r>
            <a:r>
              <a:rPr lang="fr-FR" dirty="0" smtClean="0"/>
              <a:t>on the 27/09/2014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9324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833" t="24478" r="17008" b="6206"/>
          <a:stretch/>
        </p:blipFill>
        <p:spPr>
          <a:xfrm>
            <a:off x="276282" y="464763"/>
            <a:ext cx="11518901" cy="5972763"/>
          </a:xfrm>
          <a:prstGeom prst="rect">
            <a:avLst/>
          </a:prstGeom>
        </p:spPr>
      </p:pic>
      <p:sp>
        <p:nvSpPr>
          <p:cNvPr id="3" name="Notched Right Arrow 2"/>
          <p:cNvSpPr/>
          <p:nvPr/>
        </p:nvSpPr>
        <p:spPr>
          <a:xfrm rot="15350011">
            <a:off x="7004056" y="2981830"/>
            <a:ext cx="452199" cy="401837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Notched Right Arrow 3"/>
          <p:cNvSpPr/>
          <p:nvPr/>
        </p:nvSpPr>
        <p:spPr>
          <a:xfrm rot="12726807">
            <a:off x="6126202" y="756409"/>
            <a:ext cx="565959" cy="503259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Notched Right Arrow 4"/>
          <p:cNvSpPr/>
          <p:nvPr/>
        </p:nvSpPr>
        <p:spPr>
          <a:xfrm rot="11082521">
            <a:off x="7007531" y="667949"/>
            <a:ext cx="592999" cy="513923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7733065" y="852293"/>
            <a:ext cx="7649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Comic</a:t>
            </a:r>
            <a:endParaRPr lang="fr-FR" dirty="0" smtClean="0"/>
          </a:p>
          <a:p>
            <a:r>
              <a:rPr lang="fr-FR" dirty="0" err="1" smtClean="0"/>
              <a:t>scene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316815" y="1313958"/>
            <a:ext cx="7282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Tragic</a:t>
            </a:r>
            <a:endParaRPr lang="fr-FR" dirty="0" smtClean="0"/>
          </a:p>
          <a:p>
            <a:r>
              <a:rPr lang="fr-FR" dirty="0" err="1" smtClean="0"/>
              <a:t>scene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7045424" y="3484630"/>
            <a:ext cx="9471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Satiridal</a:t>
            </a:r>
            <a:endParaRPr lang="fr-FR" dirty="0" smtClean="0"/>
          </a:p>
          <a:p>
            <a:r>
              <a:rPr lang="fr-FR" dirty="0" err="1" smtClean="0"/>
              <a:t>scene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2573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223</Words>
  <Application>Microsoft Office PowerPoint</Application>
  <PresentationFormat>Widescreen</PresentationFormat>
  <Paragraphs>36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Famille Langrand</dc:creator>
  <cp:lastModifiedBy>Famille Langrand</cp:lastModifiedBy>
  <cp:revision>7</cp:revision>
  <dcterms:created xsi:type="dcterms:W3CDTF">2014-10-02T15:46:06Z</dcterms:created>
  <dcterms:modified xsi:type="dcterms:W3CDTF">2014-10-02T16:35:54Z</dcterms:modified>
</cp:coreProperties>
</file>