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921F-FFA7-454A-9FF7-C1C3899E6312}" type="datetimeFigureOut">
              <a:rPr lang="pl-PL" smtClean="0"/>
              <a:pPr/>
              <a:t>2014-10-06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7263-AA40-487F-B63E-F8B522DADDF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921F-FFA7-454A-9FF7-C1C3899E6312}" type="datetimeFigureOut">
              <a:rPr lang="pl-PL" smtClean="0"/>
              <a:pPr/>
              <a:t>2014-10-06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7263-AA40-487F-B63E-F8B522DADDF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921F-FFA7-454A-9FF7-C1C3899E6312}" type="datetimeFigureOut">
              <a:rPr lang="pl-PL" smtClean="0"/>
              <a:pPr/>
              <a:t>2014-10-06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7263-AA40-487F-B63E-F8B522DADDF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921F-FFA7-454A-9FF7-C1C3899E6312}" type="datetimeFigureOut">
              <a:rPr lang="pl-PL" smtClean="0"/>
              <a:pPr/>
              <a:t>2014-10-06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7263-AA40-487F-B63E-F8B522DADDF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921F-FFA7-454A-9FF7-C1C3899E6312}" type="datetimeFigureOut">
              <a:rPr lang="pl-PL" smtClean="0"/>
              <a:pPr/>
              <a:t>2014-10-06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7263-AA40-487F-B63E-F8B522DADDF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921F-FFA7-454A-9FF7-C1C3899E6312}" type="datetimeFigureOut">
              <a:rPr lang="pl-PL" smtClean="0"/>
              <a:pPr/>
              <a:t>2014-10-06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7263-AA40-487F-B63E-F8B522DADDF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921F-FFA7-454A-9FF7-C1C3899E6312}" type="datetimeFigureOut">
              <a:rPr lang="pl-PL" smtClean="0"/>
              <a:pPr/>
              <a:t>2014-10-06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7263-AA40-487F-B63E-F8B522DADDF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921F-FFA7-454A-9FF7-C1C3899E6312}" type="datetimeFigureOut">
              <a:rPr lang="pl-PL" smtClean="0"/>
              <a:pPr/>
              <a:t>2014-10-06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7263-AA40-487F-B63E-F8B522DADDF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921F-FFA7-454A-9FF7-C1C3899E6312}" type="datetimeFigureOut">
              <a:rPr lang="pl-PL" smtClean="0"/>
              <a:pPr/>
              <a:t>2014-10-06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7263-AA40-487F-B63E-F8B522DADDF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921F-FFA7-454A-9FF7-C1C3899E6312}" type="datetimeFigureOut">
              <a:rPr lang="pl-PL" smtClean="0"/>
              <a:pPr/>
              <a:t>2014-10-06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7263-AA40-487F-B63E-F8B522DADDF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921F-FFA7-454A-9FF7-C1C3899E6312}" type="datetimeFigureOut">
              <a:rPr lang="pl-PL" smtClean="0"/>
              <a:pPr/>
              <a:t>2014-10-06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7263-AA40-487F-B63E-F8B522DADDF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7921F-FFA7-454A-9FF7-C1C3899E6312}" type="datetimeFigureOut">
              <a:rPr lang="pl-PL" smtClean="0"/>
              <a:pPr/>
              <a:t>2014-10-06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47263-AA40-487F-B63E-F8B522DADDF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nia\Desktop\Nowy%20folder%20(3)\IMG_1094.M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Bydgoszcz in the Eyes of Sebastian </a:t>
            </a:r>
            <a:r>
              <a:rPr lang="en-US" b="1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Serlio</a:t>
            </a:r>
            <a:endParaRPr lang="pl-PL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Ania Wnuk G8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Bydgoszcz, Osowa Góra, ul. Kormoranów, „SIM"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All of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pictures</a:t>
            </a:r>
            <a:r>
              <a:rPr lang="pl-PL" dirty="0" smtClean="0"/>
              <a:t> </a:t>
            </a:r>
            <a:r>
              <a:rPr lang="pl-PL" dirty="0" err="1" smtClean="0"/>
              <a:t>were</a:t>
            </a:r>
            <a:r>
              <a:rPr lang="pl-PL" dirty="0" smtClean="0"/>
              <a:t> </a:t>
            </a:r>
            <a:r>
              <a:rPr lang="pl-PL" dirty="0" err="1" smtClean="0"/>
              <a:t>taken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same place and </a:t>
            </a:r>
            <a:r>
              <a:rPr lang="pl-PL" dirty="0" err="1" smtClean="0"/>
              <a:t>day</a:t>
            </a:r>
            <a:r>
              <a:rPr lang="pl-PL" dirty="0" smtClean="0"/>
              <a:t> (05.10.2014).</a:t>
            </a:r>
            <a:endParaRPr lang="pl-PL" dirty="0"/>
          </a:p>
        </p:txBody>
      </p:sp>
      <p:pic>
        <p:nvPicPr>
          <p:cNvPr id="1026" name="Picture 2" descr="C:\Users\Ania\Desktop\history maps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4628330"/>
          </a:xfrm>
          <a:prstGeom prst="rect">
            <a:avLst/>
          </a:prstGeom>
          <a:noFill/>
        </p:spPr>
      </p:pic>
      <p:pic>
        <p:nvPicPr>
          <p:cNvPr id="1027" name="Picture 3" descr="C:\Users\Ania\Desktop\history maps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9144000" cy="4609475"/>
          </a:xfrm>
          <a:prstGeom prst="rect">
            <a:avLst/>
          </a:prstGeom>
          <a:noFill/>
        </p:spPr>
      </p:pic>
      <p:pic>
        <p:nvPicPr>
          <p:cNvPr id="1028" name="Picture 4" descr="C:\Users\Ania\Desktop\history maps 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94" y="1571612"/>
            <a:ext cx="9145594" cy="4624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Comic</a:t>
            </a:r>
            <a:r>
              <a:rPr lang="pl-PL" dirty="0" smtClean="0"/>
              <a:t> </a:t>
            </a:r>
            <a:r>
              <a:rPr lang="pl-PL" dirty="0" err="1" smtClean="0"/>
              <a:t>Scene</a:t>
            </a:r>
            <a:endParaRPr lang="pl-PL" dirty="0"/>
          </a:p>
        </p:txBody>
      </p:sp>
      <p:pic>
        <p:nvPicPr>
          <p:cNvPr id="7" name="Symbol zastępczy zawartości 3" descr="IMG_11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357298"/>
            <a:ext cx="6667546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Tragic</a:t>
            </a:r>
            <a:r>
              <a:rPr lang="pl-PL" dirty="0" smtClean="0"/>
              <a:t> </a:t>
            </a:r>
            <a:r>
              <a:rPr lang="pl-PL" dirty="0" err="1" smtClean="0"/>
              <a:t>Scene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500034" y="1928802"/>
            <a:ext cx="4040188" cy="639762"/>
          </a:xfrm>
        </p:spPr>
        <p:txBody>
          <a:bodyPr/>
          <a:lstStyle/>
          <a:p>
            <a:r>
              <a:rPr lang="pl-PL" dirty="0" err="1" smtClean="0"/>
              <a:t>This</a:t>
            </a:r>
            <a:r>
              <a:rPr lang="pl-PL" dirty="0" smtClean="0"/>
              <a:t> one</a:t>
            </a:r>
            <a:endParaRPr lang="pl-PL" dirty="0"/>
          </a:p>
        </p:txBody>
      </p:sp>
      <p:pic>
        <p:nvPicPr>
          <p:cNvPr id="8" name="Symbol zastępczy zawartości 7" descr="IMG_112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>
          <a:xfrm>
            <a:off x="4572000" y="1928802"/>
            <a:ext cx="4041775" cy="639762"/>
          </a:xfrm>
        </p:spPr>
        <p:txBody>
          <a:bodyPr/>
          <a:lstStyle/>
          <a:p>
            <a:r>
              <a:rPr lang="pl-PL" dirty="0" smtClean="0"/>
              <a:t>Or </a:t>
            </a:r>
            <a:r>
              <a:rPr lang="pl-PL" dirty="0" err="1" smtClean="0"/>
              <a:t>this</a:t>
            </a:r>
            <a:r>
              <a:rPr lang="pl-PL" dirty="0" smtClean="0"/>
              <a:t> one</a:t>
            </a:r>
            <a:endParaRPr lang="pl-PL" dirty="0"/>
          </a:p>
        </p:txBody>
      </p:sp>
      <p:pic>
        <p:nvPicPr>
          <p:cNvPr id="9" name="Symbol zastępczy zawartości 8" descr="IMG_112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  <p:sp>
        <p:nvSpPr>
          <p:cNvPr id="10" name="pole tekstowe 9"/>
          <p:cNvSpPr txBox="1"/>
          <p:nvPr/>
        </p:nvSpPr>
        <p:spPr>
          <a:xfrm>
            <a:off x="571472" y="1357298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I </a:t>
            </a:r>
            <a:r>
              <a:rPr lang="pl-PL" dirty="0" err="1" smtClean="0"/>
              <a:t>made</a:t>
            </a:r>
            <a:r>
              <a:rPr lang="pl-PL" dirty="0" smtClean="0"/>
              <a:t> </a:t>
            </a:r>
            <a:r>
              <a:rPr lang="pl-PL" dirty="0" err="1" smtClean="0"/>
              <a:t>two</a:t>
            </a:r>
            <a:r>
              <a:rPr lang="pl-PL" dirty="0" smtClean="0"/>
              <a:t> </a:t>
            </a:r>
            <a:r>
              <a:rPr lang="pl-PL" dirty="0" err="1" smtClean="0"/>
              <a:t>pictures</a:t>
            </a:r>
            <a:r>
              <a:rPr lang="pl-PL" dirty="0" smtClean="0"/>
              <a:t> and </a:t>
            </a:r>
            <a:r>
              <a:rPr lang="pl-PL" dirty="0" err="1" smtClean="0"/>
              <a:t>wasn’t</a:t>
            </a:r>
            <a:r>
              <a:rPr lang="pl-PL" dirty="0" smtClean="0"/>
              <a:t> </a:t>
            </a:r>
            <a:r>
              <a:rPr lang="pl-PL" dirty="0" err="1" smtClean="0"/>
              <a:t>sure</a:t>
            </a:r>
            <a:r>
              <a:rPr lang="pl-PL" dirty="0" smtClean="0"/>
              <a:t> </a:t>
            </a:r>
            <a:r>
              <a:rPr lang="pl-PL" dirty="0" err="1" smtClean="0"/>
              <a:t>which</a:t>
            </a:r>
            <a:r>
              <a:rPr lang="pl-PL" dirty="0" smtClean="0"/>
              <a:t> to pic, so I </a:t>
            </a:r>
            <a:r>
              <a:rPr lang="pl-PL" dirty="0" err="1" smtClean="0"/>
              <a:t>put</a:t>
            </a:r>
            <a:r>
              <a:rPr lang="pl-PL" dirty="0" smtClean="0"/>
              <a:t> </a:t>
            </a:r>
            <a:r>
              <a:rPr lang="pl-PL" dirty="0" err="1" smtClean="0"/>
              <a:t>both</a:t>
            </a:r>
            <a:r>
              <a:rPr lang="pl-PL" dirty="0" smtClean="0"/>
              <a:t> as </a:t>
            </a:r>
            <a:r>
              <a:rPr lang="pl-PL" dirty="0" err="1" smtClean="0"/>
              <a:t>examples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Satiricall</a:t>
            </a:r>
            <a:r>
              <a:rPr lang="pl-PL" dirty="0" smtClean="0"/>
              <a:t> </a:t>
            </a:r>
            <a:r>
              <a:rPr lang="pl-PL" dirty="0" err="1" smtClean="0"/>
              <a:t>Scene</a:t>
            </a:r>
            <a:endParaRPr lang="pl-PL" dirty="0"/>
          </a:p>
        </p:txBody>
      </p:sp>
      <p:pic>
        <p:nvPicPr>
          <p:cNvPr id="5" name="IMG_1094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4414" y="1768042"/>
            <a:ext cx="6786610" cy="5089958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42910" y="1071546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I’ve</a:t>
            </a:r>
            <a:r>
              <a:rPr lang="pl-PL" dirty="0" smtClean="0"/>
              <a:t> </a:t>
            </a:r>
            <a:r>
              <a:rPr lang="pl-PL" dirty="0" err="1" smtClean="0"/>
              <a:t>made</a:t>
            </a:r>
            <a:r>
              <a:rPr lang="pl-PL" dirty="0" smtClean="0"/>
              <a:t> a video </a:t>
            </a:r>
            <a:r>
              <a:rPr lang="pl-PL" dirty="0" err="1" smtClean="0"/>
              <a:t>because</a:t>
            </a:r>
            <a:r>
              <a:rPr lang="pl-PL" dirty="0" smtClean="0"/>
              <a:t> camera </a:t>
            </a:r>
            <a:r>
              <a:rPr lang="pl-PL" dirty="0" err="1" smtClean="0"/>
              <a:t>couldn’t</a:t>
            </a:r>
            <a:r>
              <a:rPr lang="pl-PL" dirty="0" smtClean="0"/>
              <a:t> </a:t>
            </a:r>
            <a:r>
              <a:rPr lang="pl-PL" dirty="0" err="1" smtClean="0"/>
              <a:t>catch</a:t>
            </a:r>
            <a:r>
              <a:rPr lang="pl-PL" dirty="0" smtClean="0"/>
              <a:t> </a:t>
            </a:r>
            <a:r>
              <a:rPr lang="pl-PL" dirty="0" err="1" smtClean="0"/>
              <a:t>all</a:t>
            </a:r>
            <a:r>
              <a:rPr lang="pl-PL" dirty="0" smtClean="0"/>
              <a:t>  </a:t>
            </a:r>
            <a:r>
              <a:rPr lang="pl-PL" dirty="0" err="1" smtClean="0"/>
              <a:t>in</a:t>
            </a:r>
            <a:r>
              <a:rPr lang="pl-PL" dirty="0" smtClean="0"/>
              <a:t> one </a:t>
            </a:r>
            <a:r>
              <a:rPr lang="pl-PL" dirty="0" err="1" smtClean="0"/>
              <a:t>picture</a:t>
            </a:r>
            <a:r>
              <a:rPr lang="pl-PL" dirty="0" smtClean="0"/>
              <a:t> (</a:t>
            </a:r>
            <a:r>
              <a:rPr lang="pl-PL" dirty="0" err="1" smtClean="0"/>
              <a:t>click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 to play </a:t>
            </a:r>
            <a:r>
              <a:rPr lang="pl-PL" dirty="0" err="1" smtClean="0"/>
              <a:t>it</a:t>
            </a:r>
            <a:r>
              <a:rPr lang="pl-PL" dirty="0" smtClean="0"/>
              <a:t>).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lors-orange-neon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colors-orange-neon</Template>
  <TotalTime>164</TotalTime>
  <Words>88</Words>
  <Application>Microsoft Office PowerPoint</Application>
  <PresentationFormat>Pokaz na ekranie (4:3)</PresentationFormat>
  <Paragraphs>11</Paragraphs>
  <Slides>5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colors-orange-neon</vt:lpstr>
      <vt:lpstr>Bydgoszcz in the Eyes of Sebastian Serlio</vt:lpstr>
      <vt:lpstr>Bydgoszcz, Osowa Góra, ul. Kormoranów, „SIM"</vt:lpstr>
      <vt:lpstr>The Comic Scene</vt:lpstr>
      <vt:lpstr>The Tragic Scene</vt:lpstr>
      <vt:lpstr>The Satiricall Scene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Bydgoszcz in the Eyes of Sebastian Serlio</dc:title>
  <dc:creator>Ania</dc:creator>
  <cp:lastModifiedBy>Ania</cp:lastModifiedBy>
  <cp:revision>2</cp:revision>
  <dcterms:created xsi:type="dcterms:W3CDTF">2014-10-05T14:28:17Z</dcterms:created>
  <dcterms:modified xsi:type="dcterms:W3CDTF">2014-10-06T16:54:22Z</dcterms:modified>
</cp:coreProperties>
</file>